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36"/>
  </p:notesMasterIdLst>
  <p:handoutMasterIdLst>
    <p:handoutMasterId r:id="rId37"/>
  </p:handoutMasterIdLst>
  <p:sldIdLst>
    <p:sldId id="282" r:id="rId2"/>
    <p:sldId id="283" r:id="rId3"/>
    <p:sldId id="286" r:id="rId4"/>
    <p:sldId id="287" r:id="rId5"/>
    <p:sldId id="292" r:id="rId6"/>
    <p:sldId id="293" r:id="rId7"/>
    <p:sldId id="294" r:id="rId8"/>
    <p:sldId id="295" r:id="rId9"/>
    <p:sldId id="297" r:id="rId10"/>
    <p:sldId id="298" r:id="rId11"/>
    <p:sldId id="299" r:id="rId12"/>
    <p:sldId id="300" r:id="rId13"/>
    <p:sldId id="301" r:id="rId14"/>
    <p:sldId id="303" r:id="rId15"/>
    <p:sldId id="305" r:id="rId16"/>
    <p:sldId id="306" r:id="rId17"/>
    <p:sldId id="323" r:id="rId18"/>
    <p:sldId id="307" r:id="rId19"/>
    <p:sldId id="308" r:id="rId20"/>
    <p:sldId id="309" r:id="rId21"/>
    <p:sldId id="310" r:id="rId22"/>
    <p:sldId id="311" r:id="rId23"/>
    <p:sldId id="314" r:id="rId24"/>
    <p:sldId id="329" r:id="rId25"/>
    <p:sldId id="330" r:id="rId26"/>
    <p:sldId id="325" r:id="rId27"/>
    <p:sldId id="316" r:id="rId28"/>
    <p:sldId id="317" r:id="rId29"/>
    <p:sldId id="318" r:id="rId30"/>
    <p:sldId id="320" r:id="rId31"/>
    <p:sldId id="296" r:id="rId32"/>
    <p:sldId id="321" r:id="rId33"/>
    <p:sldId id="326" r:id="rId34"/>
    <p:sldId id="327" r:id="rId35"/>
  </p:sldIdLst>
  <p:sldSz cx="9144000" cy="6858000" type="screen4x3"/>
  <p:notesSz cx="6661150" cy="9871075"/>
  <p:embeddedFontLst>
    <p:embeddedFont>
      <p:font typeface="新細明體" panose="02020500000000000000" pitchFamily="18" charset="-120"/>
      <p:regular r:id="rId38"/>
    </p:embeddedFont>
    <p:embeddedFont>
      <p:font typeface="SimHei" panose="02010609060101010101" pitchFamily="49" charset="-122"/>
      <p:regular r:id="rId39"/>
    </p:embeddedFont>
    <p:embeddedFont>
      <p:font typeface="宋体" panose="02010600030101010101" pitchFamily="2" charset="-122"/>
      <p:regular r:id="rId40"/>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FF0000"/>
    <a:srgbClr val="FF0066"/>
    <a:srgbClr val="CC6600"/>
    <a:srgbClr val="FF5050"/>
    <a:srgbClr val="EAEAEA"/>
    <a:srgbClr val="DDDDDD"/>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831" autoAdjust="0"/>
    <p:restoredTop sz="94780" autoAdjust="0"/>
  </p:normalViewPr>
  <p:slideViewPr>
    <p:cSldViewPr>
      <p:cViewPr varScale="1">
        <p:scale>
          <a:sx n="109" d="100"/>
          <a:sy n="109" d="100"/>
        </p:scale>
        <p:origin x="636" y="78"/>
      </p:cViewPr>
      <p:guideLst>
        <p:guide orient="horz" pos="2112"/>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78"/>
    </p:cViewPr>
  </p:sorterViewPr>
  <p:notesViewPr>
    <p:cSldViewPr>
      <p:cViewPr varScale="1">
        <p:scale>
          <a:sx n="53" d="100"/>
          <a:sy n="53" d="100"/>
        </p:scale>
        <p:origin x="-1242" y="-96"/>
      </p:cViewPr>
      <p:guideLst>
        <p:guide orient="horz" pos="3109"/>
        <p:guide pos="209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dirty="0"/>
              <a:t>Learni</a:t>
            </a:r>
            <a:r>
              <a:rPr lang="zh-TW" altLang="en-US"/>
              <a:t>n</a:t>
            </a:r>
            <a:r>
              <a:rPr lang="zh-TW" altLang="en-US" smtClean="0"/>
              <a:t>g to C</a:t>
            </a:r>
            <a:r>
              <a:rPr lang="zh-TW" altLang="en-US" dirty="0"/>
              <a:t>ommunicate</a:t>
            </a:r>
            <a:endParaRPr lang="en-US" altLang="zh-TW" dirty="0"/>
          </a:p>
        </p:txBody>
      </p:sp>
      <p:sp>
        <p:nvSpPr>
          <p:cNvPr id="54275" name="Rectangle 3"/>
          <p:cNvSpPr>
            <a:spLocks noGrp="1" noChangeArrowheads="1"/>
          </p:cNvSpPr>
          <p:nvPr>
            <p:ph type="dt" sz="quarter"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58FCD680-CDDE-4C89-AAB0-6CDBAEED8050}" type="datetime2">
              <a:rPr lang="zh-TW" altLang="en-US"/>
              <a:pPr>
                <a:defRPr/>
              </a:pPr>
              <a:t>2019年8月18日</a:t>
            </a:fld>
            <a:endParaRPr lang="en-US" altLang="zh-TW"/>
          </a:p>
        </p:txBody>
      </p:sp>
      <p:sp>
        <p:nvSpPr>
          <p:cNvPr id="54276" name="Rectangle 4"/>
          <p:cNvSpPr>
            <a:spLocks noGrp="1" noChangeArrowheads="1"/>
          </p:cNvSpPr>
          <p:nvPr>
            <p:ph type="ftr" sz="quarter" idx="2"/>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dirty="0"/>
              <a:t>(c)200</a:t>
            </a:r>
            <a:r>
              <a:rPr lang="zh-TW" altLang="en-US"/>
              <a:t>9</a:t>
            </a:r>
            <a:r>
              <a:rPr lang="zh-TW" altLang="en-US" smtClean="0"/>
              <a:t>, J</a:t>
            </a:r>
            <a:r>
              <a:rPr lang="zh-TW" altLang="en-US" dirty="0"/>
              <a:t>onath</a:t>
            </a:r>
            <a:r>
              <a:rPr lang="zh-TW" altLang="en-US"/>
              <a:t>o</a:t>
            </a:r>
            <a:r>
              <a:rPr lang="zh-TW" altLang="en-US" smtClean="0"/>
              <a:t>n D</a:t>
            </a:r>
            <a:r>
              <a:rPr lang="zh-TW" altLang="en-US" dirty="0"/>
              <a:t>av</a:t>
            </a:r>
            <a:r>
              <a:rPr lang="zh-TW" altLang="en-US"/>
              <a:t>i</a:t>
            </a:r>
            <a:r>
              <a:rPr lang="zh-TW" altLang="en-US" smtClean="0"/>
              <a:t>d W</a:t>
            </a:r>
            <a:r>
              <a:rPr lang="zh-TW" altLang="en-US" dirty="0"/>
              <a:t>hi</a:t>
            </a:r>
            <a:r>
              <a:rPr lang="zh-TW" altLang="en-US"/>
              <a:t>t</a:t>
            </a:r>
            <a:r>
              <a:rPr lang="zh-TW" altLang="en-US" smtClean="0"/>
              <a:t>e h</a:t>
            </a:r>
            <a:r>
              <a:rPr lang="zh-TW" altLang="en-US" dirty="0"/>
              <a:t>ttp://rc.xiaotu.com</a:t>
            </a:r>
            <a:endParaRPr lang="en-US" altLang="zh-TW" dirty="0"/>
          </a:p>
        </p:txBody>
      </p:sp>
      <p:sp>
        <p:nvSpPr>
          <p:cNvPr id="54277" name="Rectangle 5"/>
          <p:cNvSpPr>
            <a:spLocks noGrp="1" noChangeArrowheads="1"/>
          </p:cNvSpPr>
          <p:nvPr>
            <p:ph type="sldNum" sz="quarter" idx="3"/>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3F8901DC-67C2-4E25-8B5D-1914534C3322}"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dirty="0"/>
              <a:t>Learni</a:t>
            </a:r>
            <a:r>
              <a:rPr lang="zh-TW" altLang="en-US"/>
              <a:t>n</a:t>
            </a:r>
            <a:r>
              <a:rPr lang="zh-TW" altLang="en-US" smtClean="0"/>
              <a:t>g to C</a:t>
            </a:r>
            <a:r>
              <a:rPr lang="zh-TW" altLang="en-US" dirty="0"/>
              <a:t>ommunicate</a:t>
            </a:r>
            <a:endParaRPr lang="en-US" altLang="zh-TW" dirty="0"/>
          </a:p>
        </p:txBody>
      </p:sp>
      <p:sp>
        <p:nvSpPr>
          <p:cNvPr id="17411" name="Rectangle 3"/>
          <p:cNvSpPr>
            <a:spLocks noGrp="1" noChangeArrowheads="1"/>
          </p:cNvSpPr>
          <p:nvPr>
            <p:ph type="dt"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A50193E4-F2CC-4DB4-87AF-1FA2A0BA0618}" type="datetime2">
              <a:rPr lang="zh-TW" altLang="en-US"/>
              <a:pPr>
                <a:defRPr/>
              </a:pPr>
              <a:t>2019年8月18日</a:t>
            </a:fld>
            <a:endParaRPr lang="en-US" altLang="zh-TW"/>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689475"/>
            <a:ext cx="4886325"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17414" name="Rectangle 6"/>
          <p:cNvSpPr>
            <a:spLocks noGrp="1" noChangeArrowheads="1"/>
          </p:cNvSpPr>
          <p:nvPr>
            <p:ph type="ftr" sz="quarter" idx="4"/>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dirty="0"/>
              <a:t>(c)200</a:t>
            </a:r>
            <a:r>
              <a:rPr lang="zh-TW" altLang="en-US"/>
              <a:t>9</a:t>
            </a:r>
            <a:r>
              <a:rPr lang="zh-TW" altLang="en-US" smtClean="0"/>
              <a:t>, J</a:t>
            </a:r>
            <a:r>
              <a:rPr lang="zh-TW" altLang="en-US" dirty="0"/>
              <a:t>onath</a:t>
            </a:r>
            <a:r>
              <a:rPr lang="zh-TW" altLang="en-US"/>
              <a:t>o</a:t>
            </a:r>
            <a:r>
              <a:rPr lang="zh-TW" altLang="en-US" smtClean="0"/>
              <a:t>n D</a:t>
            </a:r>
            <a:r>
              <a:rPr lang="zh-TW" altLang="en-US" dirty="0"/>
              <a:t>av</a:t>
            </a:r>
            <a:r>
              <a:rPr lang="zh-TW" altLang="en-US"/>
              <a:t>i</a:t>
            </a:r>
            <a:r>
              <a:rPr lang="zh-TW" altLang="en-US" smtClean="0"/>
              <a:t>d W</a:t>
            </a:r>
            <a:r>
              <a:rPr lang="zh-TW" altLang="en-US" dirty="0"/>
              <a:t>hi</a:t>
            </a:r>
            <a:r>
              <a:rPr lang="zh-TW" altLang="en-US"/>
              <a:t>t</a:t>
            </a:r>
            <a:r>
              <a:rPr lang="zh-TW" altLang="en-US" smtClean="0"/>
              <a:t>e h</a:t>
            </a:r>
            <a:r>
              <a:rPr lang="zh-TW" altLang="en-US" dirty="0"/>
              <a:t>ttp://rc.xiaotu.com</a:t>
            </a:r>
            <a:endParaRPr lang="en-US" altLang="zh-TW" dirty="0"/>
          </a:p>
        </p:txBody>
      </p:sp>
      <p:sp>
        <p:nvSpPr>
          <p:cNvPr id="17415" name="Rectangle 7"/>
          <p:cNvSpPr>
            <a:spLocks noGrp="1" noChangeArrowheads="1"/>
          </p:cNvSpPr>
          <p:nvPr>
            <p:ph type="sldNum" sz="quarter" idx="5"/>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552A38B-BF28-49C6-8E2B-C17FFCACC47D}"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350520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04800" y="1828800"/>
            <a:ext cx="86106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81100" y="4267200"/>
            <a:ext cx="6858000" cy="8382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4082923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5345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e Content No 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6868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962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800"/>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3"/>
            <a:ext cx="7886700" cy="1500187"/>
          </a:xfrm>
        </p:spPr>
        <p:txBody>
          <a:bodyPr/>
          <a:lstStyle>
            <a:lvl1pPr marL="0" indent="0" algn="ctr">
              <a:buNone/>
              <a:defRPr sz="3600">
                <a:solidFill>
                  <a:srgbClr val="0000CC"/>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smtClean="0"/>
              <a:t>Click to edit Master text styles</a:t>
            </a:r>
          </a:p>
        </p:txBody>
      </p:sp>
    </p:spTree>
    <p:extLst>
      <p:ext uri="{BB962C8B-B14F-4D97-AF65-F5344CB8AC3E}">
        <p14:creationId xmlns:p14="http://schemas.microsoft.com/office/powerpoint/2010/main" val="42870686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914400"/>
            <a:ext cx="4267200" cy="54864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4400"/>
            <a:ext cx="4267200" cy="54864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431426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ur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685800"/>
            <a:ext cx="4267200" cy="3124200"/>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2"/>
          <p:cNvSpPr>
            <a:spLocks noGrp="1"/>
          </p:cNvSpPr>
          <p:nvPr>
            <p:ph sz="half" idx="10" hasCustomPrompt="1"/>
          </p:nvPr>
        </p:nvSpPr>
        <p:spPr>
          <a:xfrm>
            <a:off x="235808" y="3886200"/>
            <a:ext cx="4267200" cy="2743200"/>
          </a:xfrm>
        </p:spPr>
        <p:txBody>
          <a:bodyPr>
            <a:normAutofit/>
          </a:bodyPr>
          <a:lstStyle>
            <a:lvl1pPr>
              <a:defRPr sz="2800"/>
            </a:lvl1pPr>
          </a:lstStyle>
          <a:p>
            <a:pPr lvl="0"/>
            <a:r>
              <a:rPr lang="en-US" dirty="0" smtClean="0"/>
              <a:t>Click to edit Master text styles</a:t>
            </a:r>
          </a:p>
        </p:txBody>
      </p:sp>
      <p:sp>
        <p:nvSpPr>
          <p:cNvPr id="6" name="Content Placeholder 2"/>
          <p:cNvSpPr>
            <a:spLocks noGrp="1"/>
          </p:cNvSpPr>
          <p:nvPr>
            <p:ph sz="half" idx="11"/>
          </p:nvPr>
        </p:nvSpPr>
        <p:spPr>
          <a:xfrm>
            <a:off x="4640992" y="685800"/>
            <a:ext cx="4267200" cy="3124200"/>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sz="half" idx="12" hasCustomPrompt="1"/>
          </p:nvPr>
        </p:nvSpPr>
        <p:spPr>
          <a:xfrm>
            <a:off x="4648200" y="3886200"/>
            <a:ext cx="4267200" cy="2743200"/>
          </a:xfrm>
        </p:spPr>
        <p:txBody>
          <a:bodyPr>
            <a:normAutofit/>
          </a:bodyPr>
          <a:lstStyle>
            <a:lvl1pPr>
              <a:defRPr sz="2800"/>
            </a:lvl1pPr>
          </a:lstStyle>
          <a:p>
            <a:pPr lvl="0"/>
            <a:r>
              <a:rPr lang="en-US" dirty="0" smtClean="0"/>
              <a:t>Click to edit Master text styles</a:t>
            </a:r>
          </a:p>
        </p:txBody>
      </p:sp>
    </p:spTree>
    <p:extLst>
      <p:ext uri="{BB962C8B-B14F-4D97-AF65-F5344CB8AC3E}">
        <p14:creationId xmlns:p14="http://schemas.microsoft.com/office/powerpoint/2010/main" val="13156878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hree Content top">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685800"/>
            <a:ext cx="8686800" cy="3124200"/>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2"/>
          <p:cNvSpPr>
            <a:spLocks noGrp="1"/>
          </p:cNvSpPr>
          <p:nvPr>
            <p:ph sz="half" idx="10" hasCustomPrompt="1"/>
          </p:nvPr>
        </p:nvSpPr>
        <p:spPr>
          <a:xfrm>
            <a:off x="235808" y="3886200"/>
            <a:ext cx="4267200" cy="2743200"/>
          </a:xfrm>
        </p:spPr>
        <p:txBody>
          <a:bodyPr>
            <a:normAutofit/>
          </a:bodyPr>
          <a:lstStyle>
            <a:lvl1pPr>
              <a:defRPr sz="2800"/>
            </a:lvl1pPr>
          </a:lstStyle>
          <a:p>
            <a:pPr lvl="0"/>
            <a:r>
              <a:rPr lang="en-US" dirty="0" smtClean="0"/>
              <a:t>Click to edit Master text styles</a:t>
            </a:r>
          </a:p>
        </p:txBody>
      </p:sp>
      <p:sp>
        <p:nvSpPr>
          <p:cNvPr id="7" name="Content Placeholder 2"/>
          <p:cNvSpPr>
            <a:spLocks noGrp="1"/>
          </p:cNvSpPr>
          <p:nvPr>
            <p:ph sz="half" idx="12" hasCustomPrompt="1"/>
          </p:nvPr>
        </p:nvSpPr>
        <p:spPr>
          <a:xfrm>
            <a:off x="4648200" y="3886200"/>
            <a:ext cx="4267200" cy="2743200"/>
          </a:xfrm>
        </p:spPr>
        <p:txBody>
          <a:bodyPr>
            <a:normAutofit/>
          </a:bodyPr>
          <a:lstStyle>
            <a:lvl1pPr>
              <a:defRPr sz="2800"/>
            </a:lvl1pPr>
          </a:lstStyle>
          <a:p>
            <a:pPr lvl="0"/>
            <a:r>
              <a:rPr lang="en-US" dirty="0" smtClean="0"/>
              <a:t>Click to edit Master text styles</a:t>
            </a:r>
          </a:p>
        </p:txBody>
      </p:sp>
    </p:spTree>
    <p:extLst>
      <p:ext uri="{BB962C8B-B14F-4D97-AF65-F5344CB8AC3E}">
        <p14:creationId xmlns:p14="http://schemas.microsoft.com/office/powerpoint/2010/main" val="124257660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685800"/>
            <a:ext cx="4267200" cy="3124200"/>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2"/>
          <p:cNvSpPr>
            <a:spLocks noGrp="1"/>
          </p:cNvSpPr>
          <p:nvPr>
            <p:ph sz="half" idx="10" hasCustomPrompt="1"/>
          </p:nvPr>
        </p:nvSpPr>
        <p:spPr>
          <a:xfrm>
            <a:off x="235808" y="3886200"/>
            <a:ext cx="4267200" cy="2743200"/>
          </a:xfrm>
        </p:spPr>
        <p:txBody>
          <a:bodyPr>
            <a:normAutofit/>
          </a:bodyPr>
          <a:lstStyle>
            <a:lvl1pPr>
              <a:defRPr sz="2800"/>
            </a:lvl1pPr>
          </a:lstStyle>
          <a:p>
            <a:pPr lvl="0"/>
            <a:r>
              <a:rPr lang="en-US" dirty="0" smtClean="0"/>
              <a:t>Click to edit Master text styles</a:t>
            </a:r>
          </a:p>
        </p:txBody>
      </p:sp>
      <p:sp>
        <p:nvSpPr>
          <p:cNvPr id="6" name="Content Placeholder 2"/>
          <p:cNvSpPr>
            <a:spLocks noGrp="1"/>
          </p:cNvSpPr>
          <p:nvPr>
            <p:ph sz="half" idx="11"/>
          </p:nvPr>
        </p:nvSpPr>
        <p:spPr>
          <a:xfrm>
            <a:off x="4640992" y="685800"/>
            <a:ext cx="4267200" cy="5791200"/>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1351281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hree Content_NoBullets">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838200"/>
            <a:ext cx="4267200" cy="2971800"/>
          </a:xfrm>
        </p:spPr>
        <p:txBody>
          <a:bodyPr>
            <a:norm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2"/>
          <p:cNvSpPr>
            <a:spLocks noGrp="1"/>
          </p:cNvSpPr>
          <p:nvPr>
            <p:ph sz="half" idx="10" hasCustomPrompt="1"/>
          </p:nvPr>
        </p:nvSpPr>
        <p:spPr>
          <a:xfrm>
            <a:off x="235808" y="3886200"/>
            <a:ext cx="4267200" cy="2743200"/>
          </a:xfrm>
        </p:spPr>
        <p:txBody>
          <a:bodyPr>
            <a:normAutofit/>
          </a:bodyPr>
          <a:lstStyle>
            <a:lvl1pPr marL="0" indent="0">
              <a:buFontTx/>
              <a:buNone/>
              <a:defRPr sz="2800"/>
            </a:lvl1pPr>
          </a:lstStyle>
          <a:p>
            <a:pPr lvl="0"/>
            <a:r>
              <a:rPr lang="en-US" dirty="0" smtClean="0"/>
              <a:t>Click to edit Master text styles</a:t>
            </a:r>
          </a:p>
        </p:txBody>
      </p:sp>
      <p:sp>
        <p:nvSpPr>
          <p:cNvPr id="6" name="Content Placeholder 2"/>
          <p:cNvSpPr>
            <a:spLocks noGrp="1"/>
          </p:cNvSpPr>
          <p:nvPr>
            <p:ph sz="half" idx="11"/>
          </p:nvPr>
        </p:nvSpPr>
        <p:spPr>
          <a:xfrm>
            <a:off x="4640992" y="685800"/>
            <a:ext cx="4267200" cy="5791200"/>
          </a:xfrm>
        </p:spPr>
        <p:txBody>
          <a:bodyPr>
            <a:norm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617373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76200" y="914400"/>
            <a:ext cx="4800600" cy="5486400"/>
          </a:xfrm>
        </p:spPr>
        <p:txBody>
          <a:bodyPr>
            <a:norm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914400"/>
            <a:ext cx="4114800" cy="5486400"/>
          </a:xfrm>
        </p:spPr>
        <p:txBody>
          <a:bodyPr>
            <a:norm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336803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48167" y="0"/>
            <a:ext cx="7886700" cy="701675"/>
          </a:xfrm>
        </p:spPr>
        <p:txBody>
          <a:body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304801" y="706438"/>
            <a:ext cx="4203138"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4" name="Content Placeholder 3"/>
          <p:cNvSpPr>
            <a:spLocks noGrp="1"/>
          </p:cNvSpPr>
          <p:nvPr>
            <p:ph sz="half" idx="2"/>
          </p:nvPr>
        </p:nvSpPr>
        <p:spPr>
          <a:xfrm>
            <a:off x="304800" y="1143000"/>
            <a:ext cx="4194175" cy="5410200"/>
          </a:xfrm>
        </p:spPr>
        <p:txBody>
          <a:bodyPr/>
          <a:lstStyle>
            <a:lvl1pPr marL="514350" indent="-514350">
              <a:buFont typeface="+mj-lt"/>
              <a:buAutoNum type="arabicPeriod"/>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hasCustomPrompt="1"/>
          </p:nvPr>
        </p:nvSpPr>
        <p:spPr>
          <a:xfrm>
            <a:off x="4638114" y="706438"/>
            <a:ext cx="4277286"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6" name="Content Placeholder 5"/>
          <p:cNvSpPr>
            <a:spLocks noGrp="1"/>
          </p:cNvSpPr>
          <p:nvPr>
            <p:ph sz="quarter" idx="4"/>
          </p:nvPr>
        </p:nvSpPr>
        <p:spPr>
          <a:xfrm>
            <a:off x="4629150" y="1143000"/>
            <a:ext cx="4286250" cy="5410200"/>
          </a:xfrm>
        </p:spPr>
        <p:txBody>
          <a:bodyPr/>
          <a:lstStyle>
            <a:lvl1pPr marL="514350" indent="-514350">
              <a:buFont typeface="+mj-lt"/>
              <a:buAutoNum type="arabicPeriod"/>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79144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25148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17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1871187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851587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997173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400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98977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8388350" cy="76517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0" y="908050"/>
            <a:ext cx="4495800" cy="57610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908050"/>
            <a:ext cx="4495800" cy="57610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Slide Number Placeholder 5"/>
          <p:cNvSpPr>
            <a:spLocks noGrp="1"/>
          </p:cNvSpPr>
          <p:nvPr>
            <p:ph type="sldNum" sz="quarter" idx="10"/>
          </p:nvPr>
        </p:nvSpPr>
        <p:spPr/>
        <p:txBody>
          <a:bodyPr/>
          <a:lstStyle>
            <a:lvl1pPr>
              <a:defRPr/>
            </a:lvl1pPr>
          </a:lstStyle>
          <a:p>
            <a:fld id="{1B1F93D5-7C65-4CF1-A66E-0CE9816561A8}" type="slidenum">
              <a:rPr lang="zh-TW" altLang="en-US"/>
              <a:pPr/>
              <a:t>‹#›</a:t>
            </a:fld>
            <a:endParaRPr lang="en-US" altLang="zh-TW"/>
          </a:p>
        </p:txBody>
      </p:sp>
    </p:spTree>
    <p:extLst>
      <p:ext uri="{BB962C8B-B14F-4D97-AF65-F5344CB8AC3E}">
        <p14:creationId xmlns:p14="http://schemas.microsoft.com/office/powerpoint/2010/main" val="2854914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hyperlink" Target="http://www.aizhu.com/"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0"/>
            <a:ext cx="8001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lvl="0"/>
            <a:r>
              <a:rPr lang="en-US" altLang="zh-TW" dirty="0" smtClean="0"/>
              <a:t>Click to edit Master title style</a:t>
            </a:r>
          </a:p>
        </p:txBody>
      </p:sp>
      <p:sp>
        <p:nvSpPr>
          <p:cNvPr id="1027" name="Rectangle 3"/>
          <p:cNvSpPr>
            <a:spLocks noGrp="1" noChangeArrowheads="1"/>
          </p:cNvSpPr>
          <p:nvPr>
            <p:ph type="body" idx="1"/>
          </p:nvPr>
        </p:nvSpPr>
        <p:spPr bwMode="auto">
          <a:xfrm>
            <a:off x="228600" y="914400"/>
            <a:ext cx="8686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dirty="0" smtClean="0"/>
              <a:t>Click to edit Master text styles</a:t>
            </a:r>
          </a:p>
          <a:p>
            <a:pPr lvl="1"/>
            <a:r>
              <a:rPr lang="en-US" altLang="zh-TW" dirty="0" smtClean="0"/>
              <a:t>Second level</a:t>
            </a:r>
          </a:p>
          <a:p>
            <a:pPr lvl="2"/>
            <a:r>
              <a:rPr lang="en-US" altLang="zh-TW" dirty="0" smtClean="0"/>
              <a:t>Third level</a:t>
            </a:r>
          </a:p>
          <a:p>
            <a:pPr lvl="3"/>
            <a:r>
              <a:rPr lang="en-US" altLang="zh-TW" dirty="0" smtClean="0"/>
              <a:t>Fourth level</a:t>
            </a:r>
          </a:p>
          <a:p>
            <a:pPr lvl="4"/>
            <a:r>
              <a:rPr lang="en-US" altLang="zh-TW" dirty="0" smtClean="0"/>
              <a:t>Fifth level</a:t>
            </a:r>
          </a:p>
        </p:txBody>
      </p:sp>
      <p:sp>
        <p:nvSpPr>
          <p:cNvPr id="1028" name="Text Box 9"/>
          <p:cNvSpPr txBox="1">
            <a:spLocks noChangeArrowheads="1"/>
          </p:cNvSpPr>
          <p:nvPr userDrawn="1"/>
        </p:nvSpPr>
        <p:spPr bwMode="auto">
          <a:xfrm>
            <a:off x="6781800" y="6400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smtClean="0">
                <a:solidFill>
                  <a:schemeClr val="tx2"/>
                </a:solidFill>
                <a:ea typeface="新細明體" panose="02020500000000000000" pitchFamily="18" charset="-120"/>
              </a:rPr>
              <a:t>(</a:t>
            </a:r>
            <a:fld id="{27760D3E-7DFD-4E3A-9912-1455634BB3C1}" type="slidenum">
              <a:rPr lang="en-US" altLang="zh-TW" smtClean="0">
                <a:solidFill>
                  <a:schemeClr val="tx2"/>
                </a:solidFill>
                <a:ea typeface="新細明體" panose="02020500000000000000" pitchFamily="18" charset="-120"/>
              </a:rPr>
              <a:pPr algn="r">
                <a:spcBef>
                  <a:spcPct val="50000"/>
                </a:spcBef>
                <a:defRPr/>
              </a:pPr>
              <a:t>‹#›</a:t>
            </a:fld>
            <a:r>
              <a:rPr lang="en-US" altLang="zh-TW" smtClean="0">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228600" y="6561138"/>
            <a:ext cx="16002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smtClean="0">
                <a:solidFill>
                  <a:srgbClr val="FF0000"/>
                </a:solidFill>
                <a:ea typeface="新細明體" panose="02020500000000000000" pitchFamily="18" charset="-120"/>
                <a:hlinkClick r:id="rId20"/>
              </a:rPr>
              <a:t>http://</a:t>
            </a:r>
            <a:r>
              <a:rPr lang="en-US" altLang="zh-TW" sz="1200" u="sng" dirty="0" smtClean="0">
                <a:solidFill>
                  <a:srgbClr val="FF0000"/>
                </a:solidFill>
                <a:ea typeface="新細明體" panose="02020500000000000000" pitchFamily="18" charset="-120"/>
                <a:hlinkClick r:id="rId20"/>
              </a:rPr>
              <a:t>www.aizhu.com</a:t>
            </a:r>
            <a:endParaRPr lang="en-US" altLang="zh-TW" sz="1200" u="sng" dirty="0" smtClean="0">
              <a:solidFill>
                <a:srgbClr val="FF0000"/>
              </a:solidFill>
              <a:ea typeface="新細明體" panose="02020500000000000000" pitchFamily="18" charset="-120"/>
            </a:endParaRPr>
          </a:p>
        </p:txBody>
      </p:sp>
      <p:pic>
        <p:nvPicPr>
          <p:cNvPr id="1030" name="Picture 1"/>
          <p:cNvPicPr>
            <a:picLocks noChangeAspect="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22225" y="36513"/>
            <a:ext cx="8413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userDrawn="1"/>
        </p:nvSpPr>
        <p:spPr>
          <a:xfrm>
            <a:off x="1828800" y="6561138"/>
            <a:ext cx="1958806" cy="276999"/>
          </a:xfrm>
          <a:prstGeom prst="rect">
            <a:avLst/>
          </a:prstGeom>
        </p:spPr>
        <p:txBody>
          <a:bodyPr wrap="none">
            <a:spAutoFit/>
          </a:bodyPr>
          <a:lstStyle/>
          <a:p>
            <a:r>
              <a:rPr lang="en-US" altLang="zh-TW" sz="1200" u="sng" baseline="0" dirty="0" smtClean="0">
                <a:solidFill>
                  <a:srgbClr val="FF0000"/>
                </a:solidFill>
                <a:ea typeface="新細明體" panose="02020500000000000000" pitchFamily="18" charset="-120"/>
              </a:rPr>
              <a:t>http://www.aiyouliliang.com</a:t>
            </a:r>
            <a:endParaRPr lang="en-US" sz="1200" dirty="0"/>
          </a:p>
        </p:txBody>
      </p:sp>
    </p:spTree>
  </p:cSld>
  <p:clrMap bg1="lt1" tx1="dk1" bg2="lt2" tx2="dk2" accent1="accent1" accent2="accent2" accent3="accent3" accent4="accent4" accent5="accent5" accent6="accent6" hlink="hlink" folHlink="folHlink"/>
  <p:sldLayoutIdLst>
    <p:sldLayoutId id="2147483799" r:id="rId1"/>
    <p:sldLayoutId id="2147483788" r:id="rId2"/>
    <p:sldLayoutId id="2147483801" r:id="rId3"/>
    <p:sldLayoutId id="2147483789" r:id="rId4"/>
    <p:sldLayoutId id="2147483790" r:id="rId5"/>
    <p:sldLayoutId id="2147483800" r:id="rId6"/>
    <p:sldLayoutId id="2147483805" r:id="rId7"/>
    <p:sldLayoutId id="2147483804" r:id="rId8"/>
    <p:sldLayoutId id="2147483806"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802" r:id="rId18"/>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rgbClr val="0000CC"/>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5.png"/><Relationship Id="rId4" Type="http://schemas.openxmlformats.org/officeDocument/2006/relationships/image" Target="../media/image34.wmf"/></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smtClean="0"/>
              <a:t>John 9:1-6 (</a:t>
            </a:r>
            <a:r>
              <a:rPr lang="zh-TW" altLang="en-US" dirty="0" smtClean="0"/>
              <a:t>約翰福音</a:t>
            </a:r>
            <a:r>
              <a:rPr lang="en-US" altLang="zh-TW" dirty="0" smtClean="0"/>
              <a:t>9:1-6</a:t>
            </a:r>
            <a:r>
              <a:rPr lang="en-US" altLang="zh-CN" dirty="0" smtClean="0"/>
              <a:t>)</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smtClean="0"/>
              <a:t>As he went along, he saw a man blind from birth. His disciples asked him, </a:t>
            </a:r>
            <a:r>
              <a:rPr lang="en-US" b="1" dirty="0" smtClean="0">
                <a:solidFill>
                  <a:srgbClr val="0000CC"/>
                </a:solidFill>
              </a:rPr>
              <a:t>“Rabbi, who sinned, this man or his parents, that he was born blind?”</a:t>
            </a:r>
          </a:p>
          <a:p>
            <a:r>
              <a:rPr lang="en-US" dirty="0" smtClean="0"/>
              <a:t> 	</a:t>
            </a:r>
            <a:r>
              <a:rPr lang="en-US" b="1" dirty="0" smtClean="0">
                <a:solidFill>
                  <a:srgbClr val="0000CC"/>
                </a:solidFill>
              </a:rPr>
              <a:t>“Neither this man nor his parents sinned,” </a:t>
            </a:r>
            <a:r>
              <a:rPr lang="en-US" dirty="0" smtClean="0"/>
              <a:t>said Jesus, </a:t>
            </a:r>
            <a:r>
              <a:rPr lang="en-US" b="1" dirty="0" smtClean="0">
                <a:solidFill>
                  <a:srgbClr val="0000CC"/>
                </a:solidFill>
              </a:rPr>
              <a:t>“but this happened so that the works of God might be displayed in him.</a:t>
            </a:r>
            <a:r>
              <a:rPr lang="en-US" b="1" dirty="0" smtClean="0"/>
              <a:t> </a:t>
            </a:r>
            <a:r>
              <a:rPr lang="en-US" altLang="zh-CN" dirty="0" smtClean="0"/>
              <a:t>…</a:t>
            </a:r>
            <a:r>
              <a:rPr lang="en-US" dirty="0" smtClean="0"/>
              <a:t>.”</a:t>
            </a:r>
          </a:p>
          <a:p>
            <a:r>
              <a:rPr lang="en-US" dirty="0" smtClean="0"/>
              <a:t> 	After saying this, he spit on the ground, made some mud with the saliva, and put it on the man’s eyes. “</a:t>
            </a:r>
            <a:r>
              <a:rPr lang="en-US" dirty="0"/>
              <a:t>Go</a:t>
            </a:r>
            <a:r>
              <a:rPr lang="en-US" dirty="0" smtClean="0"/>
              <a:t>,” he told him, “wash in the Pool of Siloam” (this word means “Sent”). </a:t>
            </a:r>
            <a:r>
              <a:rPr lang="en-US" dirty="0" smtClean="0">
                <a:solidFill>
                  <a:srgbClr val="0000CC"/>
                </a:solidFill>
              </a:rPr>
              <a:t>So the man went and washed, and came home seeing</a:t>
            </a:r>
            <a:r>
              <a:rPr lang="en-US" dirty="0"/>
              <a:t>.</a:t>
            </a:r>
          </a:p>
        </p:txBody>
      </p:sp>
      <p:sp>
        <p:nvSpPr>
          <p:cNvPr id="5" name="Content Placeholder 4"/>
          <p:cNvSpPr>
            <a:spLocks noGrp="1"/>
          </p:cNvSpPr>
          <p:nvPr>
            <p:ph sz="half" idx="2"/>
          </p:nvPr>
        </p:nvSpPr>
        <p:spPr>
          <a:xfrm>
            <a:off x="4953000" y="914400"/>
            <a:ext cx="4114800" cy="5486400"/>
          </a:xfrm>
        </p:spPr>
        <p:txBody>
          <a:bodyPr>
            <a:noAutofit/>
          </a:bodyPr>
          <a:lstStyle/>
          <a:p>
            <a:r>
              <a:rPr lang="zh-CN" altLang="en-US" sz="2400" dirty="0"/>
              <a:t>耶稣过去的时候，看见一个人生来是瞎眼的。门徒问耶稣说：</a:t>
            </a:r>
            <a:r>
              <a:rPr lang="zh-CN" altLang="en-US" sz="2400" b="1" dirty="0">
                <a:solidFill>
                  <a:srgbClr val="0000CC"/>
                </a:solidFill>
              </a:rPr>
              <a:t>拉比，这人生来是瞎眼的，是谁犯了罪？是这人呢？是他父母呢？</a:t>
            </a:r>
          </a:p>
          <a:p>
            <a:r>
              <a:rPr lang="zh-CN" altLang="en-US" sz="2400" dirty="0"/>
              <a:t>	耶稣回答说：</a:t>
            </a:r>
            <a:r>
              <a:rPr lang="zh-CN" altLang="en-US" sz="2400" b="1" dirty="0">
                <a:solidFill>
                  <a:srgbClr val="0000CC"/>
                </a:solidFill>
              </a:rPr>
              <a:t>也不是这人犯了罪，也不是他父母犯了罪，是要在他身上显出神的作为来</a:t>
            </a:r>
            <a:r>
              <a:rPr lang="zh-CN" altLang="en-US" sz="2400" b="1" dirty="0" smtClean="0">
                <a:solidFill>
                  <a:srgbClr val="0000CC"/>
                </a:solidFill>
              </a:rPr>
              <a:t>。</a:t>
            </a:r>
            <a:r>
              <a:rPr lang="zh-CN" altLang="en-US" sz="2400" dirty="0" smtClean="0"/>
              <a:t>。。</a:t>
            </a:r>
            <a:r>
              <a:rPr lang="en-US" altLang="zh-CN" sz="2400" dirty="0" smtClean="0"/>
              <a:t>”</a:t>
            </a:r>
            <a:r>
              <a:rPr lang="zh-CN" altLang="en-US" sz="2400" dirty="0"/>
              <a:t>	</a:t>
            </a:r>
            <a:endParaRPr lang="en-US" altLang="zh-CN" sz="2400" dirty="0" smtClean="0"/>
          </a:p>
          <a:p>
            <a:r>
              <a:rPr lang="en-US" altLang="zh-CN" sz="2400" dirty="0"/>
              <a:t> </a:t>
            </a:r>
            <a:r>
              <a:rPr lang="en-US" altLang="zh-CN" sz="2400" dirty="0" smtClean="0"/>
              <a:t> 	</a:t>
            </a:r>
            <a:r>
              <a:rPr lang="zh-CN" altLang="en-US" sz="2400" dirty="0" smtClean="0"/>
              <a:t>耶</a:t>
            </a:r>
            <a:r>
              <a:rPr lang="zh-CN" altLang="en-US" sz="2400" dirty="0"/>
              <a:t>稣说了这话，就吐唾沫在地上，用唾沫和泥抹在瞎子的眼睛上，对他说：你往西罗亚池子里去洗。</a:t>
            </a:r>
            <a:r>
              <a:rPr lang="zh-CN" altLang="en-US" sz="2400" b="1" dirty="0">
                <a:solidFill>
                  <a:srgbClr val="0000CC"/>
                </a:solidFill>
              </a:rPr>
              <a:t>他去一洗，回头就看见了</a:t>
            </a:r>
            <a:r>
              <a:rPr lang="zh-CN" altLang="en-US" sz="2400" dirty="0"/>
              <a:t>。</a:t>
            </a:r>
            <a:endParaRPr lang="en-US" sz="2400" dirty="0"/>
          </a:p>
        </p:txBody>
      </p:sp>
      <p:pic>
        <p:nvPicPr>
          <p:cNvPr id="6" name="Picture 7"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46831" y="447"/>
            <a:ext cx="797169" cy="799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3179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1: Preparation </a:t>
            </a:r>
            <a:r>
              <a:rPr lang="en-US" dirty="0" smtClean="0"/>
              <a:t>(</a:t>
            </a:r>
            <a:r>
              <a:rPr lang="zh-TW" altLang="en-US" dirty="0"/>
              <a:t>制备</a:t>
            </a:r>
            <a:r>
              <a:rPr lang="en-US" dirty="0" smtClean="0"/>
              <a:t>)</a:t>
            </a:r>
            <a:endParaRPr lang="en-US" dirty="0"/>
          </a:p>
        </p:txBody>
      </p:sp>
      <p:sp>
        <p:nvSpPr>
          <p:cNvPr id="5" name="Text Placeholder 4"/>
          <p:cNvSpPr>
            <a:spLocks noGrp="1"/>
          </p:cNvSpPr>
          <p:nvPr>
            <p:ph type="body" idx="1"/>
          </p:nvPr>
        </p:nvSpPr>
        <p:spPr/>
        <p:txBody>
          <a:bodyPr/>
          <a:lstStyle/>
          <a:p>
            <a:r>
              <a:rPr lang="en-US" dirty="0" smtClean="0"/>
              <a:t>1961</a:t>
            </a:r>
            <a:r>
              <a:rPr lang="zh-TW" altLang="en-US" dirty="0" smtClean="0"/>
              <a:t>年</a:t>
            </a:r>
            <a:endParaRPr lang="en-US" dirty="0"/>
          </a:p>
        </p:txBody>
      </p:sp>
    </p:spTree>
    <p:extLst>
      <p:ext uri="{BB962C8B-B14F-4D97-AF65-F5344CB8AC3E}">
        <p14:creationId xmlns:p14="http://schemas.microsoft.com/office/powerpoint/2010/main" val="19843560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195</a:t>
            </a:r>
            <a:r>
              <a:rPr lang="en-US" altLang="zh-CN" dirty="0" smtClean="0"/>
              <a:t>7</a:t>
            </a:r>
            <a:r>
              <a:rPr lang="en-US" dirty="0" smtClean="0"/>
              <a:t> Oakville, ON, Canada</a:t>
            </a:r>
            <a:endParaRPr lang="en-US" dirty="0"/>
          </a:p>
        </p:txBody>
      </p:sp>
      <p:sp>
        <p:nvSpPr>
          <p:cNvPr id="5" name="Content Placeholder 4"/>
          <p:cNvSpPr>
            <a:spLocks noGrp="1"/>
          </p:cNvSpPr>
          <p:nvPr>
            <p:ph sz="half" idx="10"/>
          </p:nvPr>
        </p:nvSpPr>
        <p:spPr/>
        <p:txBody>
          <a:bodyPr/>
          <a:lstStyle/>
          <a:p>
            <a:r>
              <a:rPr lang="zh-CN" altLang="en-US" dirty="0" smtClean="0"/>
              <a:t>体育老师</a:t>
            </a:r>
            <a:r>
              <a:rPr lang="zh-TW" altLang="en-US" dirty="0" smtClean="0"/>
              <a:t> </a:t>
            </a:r>
            <a:r>
              <a:rPr lang="en-US" dirty="0" smtClean="0"/>
              <a:t>Physical Education Teacher</a:t>
            </a:r>
            <a:endParaRPr lang="en-US" dirty="0"/>
          </a:p>
          <a:p>
            <a:r>
              <a:rPr lang="zh-CN" altLang="en-US" dirty="0" smtClean="0"/>
              <a:t>青年基督徒的领袖</a:t>
            </a:r>
            <a:r>
              <a:rPr lang="en-US" dirty="0" smtClean="0"/>
              <a:t>Christian Youth Leader</a:t>
            </a:r>
            <a:endParaRPr lang="en-US" dirty="0"/>
          </a:p>
        </p:txBody>
      </p:sp>
      <p:sp>
        <p:nvSpPr>
          <p:cNvPr id="7" name="Content Placeholder 6"/>
          <p:cNvSpPr>
            <a:spLocks noGrp="1"/>
          </p:cNvSpPr>
          <p:nvPr>
            <p:ph sz="half" idx="12"/>
          </p:nvPr>
        </p:nvSpPr>
        <p:spPr/>
        <p:txBody>
          <a:bodyPr/>
          <a:lstStyle/>
          <a:p>
            <a:r>
              <a:rPr lang="zh-CN" altLang="en-US" dirty="0" smtClean="0"/>
              <a:t>气喘</a:t>
            </a:r>
            <a:r>
              <a:rPr lang="zh-TW" altLang="en-US" dirty="0" smtClean="0"/>
              <a:t> </a:t>
            </a:r>
            <a:r>
              <a:rPr lang="en-US" dirty="0" smtClean="0"/>
              <a:t>Asthma (Serious)  </a:t>
            </a:r>
            <a:r>
              <a:rPr lang="en-US" altLang="zh-TW" dirty="0" smtClean="0">
                <a:sym typeface="Wingdings" panose="05000000000000000000" pitchFamily="2" charset="2"/>
              </a:rPr>
              <a:t></a:t>
            </a:r>
            <a:r>
              <a:rPr lang="zh-TW" altLang="en-US" dirty="0" smtClean="0"/>
              <a:t>活</a:t>
            </a:r>
            <a:r>
              <a:rPr lang="zh-TW" altLang="en-US" dirty="0"/>
              <a:t>不</a:t>
            </a:r>
            <a:r>
              <a:rPr lang="zh-TW" altLang="en-US" dirty="0" smtClean="0"/>
              <a:t>久 </a:t>
            </a:r>
            <a:r>
              <a:rPr lang="en-US" altLang="zh-TW" dirty="0" smtClean="0"/>
              <a:t>Short Life</a:t>
            </a:r>
            <a:endParaRPr lang="en-US" dirty="0"/>
          </a:p>
        </p:txBody>
      </p:sp>
      <p:pic>
        <p:nvPicPr>
          <p:cNvPr id="8" name="Content Placeholder 7" descr="2r2s07_195904_MargeWhite"/>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867047" y="685800"/>
            <a:ext cx="2990305" cy="3124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3r2s09_195904_Father"/>
          <p:cNvPicPr>
            <a:picLocks noGrp="1" noChangeAspect="1" noChangeArrowheads="1"/>
          </p:cNvPicPr>
          <p:nvPr>
            <p:ph sz="half" idx="11"/>
          </p:nvPr>
        </p:nvPicPr>
        <p:blipFill>
          <a:blip r:embed="rId3" cstate="print">
            <a:extLst>
              <a:ext uri="{28A0092B-C50C-407E-A947-70E740481C1C}">
                <a14:useLocalDpi xmlns:a14="http://schemas.microsoft.com/office/drawing/2010/main" val="0"/>
              </a:ext>
            </a:extLst>
          </a:blip>
          <a:srcRect/>
          <a:stretch>
            <a:fillRect/>
          </a:stretch>
        </p:blipFill>
        <p:spPr bwMode="auto">
          <a:xfrm>
            <a:off x="5189124" y="685800"/>
            <a:ext cx="3169478"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35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195</a:t>
            </a:r>
            <a:r>
              <a:rPr lang="en-US" altLang="zh-CN" dirty="0" smtClean="0"/>
              <a:t>7</a:t>
            </a:r>
            <a:r>
              <a:rPr lang="en-US" dirty="0" smtClean="0"/>
              <a:t> Oakville, ON, Canada</a:t>
            </a:r>
            <a:endParaRPr lang="en-US" dirty="0"/>
          </a:p>
        </p:txBody>
      </p:sp>
      <p:sp>
        <p:nvSpPr>
          <p:cNvPr id="5" name="Content Placeholder 4"/>
          <p:cNvSpPr>
            <a:spLocks noGrp="1"/>
          </p:cNvSpPr>
          <p:nvPr>
            <p:ph sz="half" idx="10"/>
          </p:nvPr>
        </p:nvSpPr>
        <p:spPr/>
        <p:txBody>
          <a:bodyPr/>
          <a:lstStyle/>
          <a:p>
            <a:r>
              <a:rPr lang="zh-TW" altLang="en-US" dirty="0"/>
              <a:t>體育</a:t>
            </a:r>
            <a:r>
              <a:rPr lang="zh-TW" altLang="en-US"/>
              <a:t>老</a:t>
            </a:r>
            <a:r>
              <a:rPr lang="zh-TW" altLang="en-US" smtClean="0"/>
              <a:t>師 </a:t>
            </a:r>
            <a:r>
              <a:rPr lang="en-US" smtClean="0"/>
              <a:t>Physical Education Teacher</a:t>
            </a:r>
            <a:endParaRPr lang="en-US" dirty="0"/>
          </a:p>
          <a:p>
            <a:r>
              <a:rPr lang="zh-TW" altLang="en-US" dirty="0"/>
              <a:t>青年基督徒的領</a:t>
            </a:r>
            <a:r>
              <a:rPr lang="zh-TW" altLang="en-US"/>
              <a:t>袖</a:t>
            </a:r>
            <a:r>
              <a:rPr lang="en-US" smtClean="0"/>
              <a:t>Christian Youth Leader</a:t>
            </a:r>
            <a:endParaRPr lang="en-US" dirty="0"/>
          </a:p>
        </p:txBody>
      </p:sp>
      <p:sp>
        <p:nvSpPr>
          <p:cNvPr id="7" name="Content Placeholder 6"/>
          <p:cNvSpPr>
            <a:spLocks noGrp="1"/>
          </p:cNvSpPr>
          <p:nvPr>
            <p:ph sz="half" idx="12"/>
          </p:nvPr>
        </p:nvSpPr>
        <p:spPr/>
        <p:txBody>
          <a:bodyPr/>
          <a:lstStyle/>
          <a:p>
            <a:r>
              <a:rPr lang="zh-TW" altLang="en-US"/>
              <a:t>氣</a:t>
            </a:r>
            <a:r>
              <a:rPr lang="zh-TW" altLang="en-US" smtClean="0"/>
              <a:t>喘 </a:t>
            </a:r>
            <a:r>
              <a:rPr lang="en-US" smtClean="0"/>
              <a:t>Asthma</a:t>
            </a:r>
            <a:endParaRPr lang="en-US" dirty="0"/>
          </a:p>
          <a:p>
            <a:r>
              <a:rPr lang="zh-TW" altLang="en-US" dirty="0"/>
              <a:t>心臟</a:t>
            </a:r>
            <a:r>
              <a:rPr lang="zh-TW" altLang="en-US"/>
              <a:t>破</a:t>
            </a:r>
            <a:r>
              <a:rPr lang="zh-TW" altLang="en-US" smtClean="0"/>
              <a:t>洞 </a:t>
            </a:r>
            <a:r>
              <a:rPr lang="en-US" smtClean="0"/>
              <a:t>Hole in heart </a:t>
            </a:r>
            <a:endParaRPr lang="en-US" dirty="0"/>
          </a:p>
          <a:p>
            <a:r>
              <a:rPr lang="zh-TW" altLang="en-US" dirty="0"/>
              <a:t>醫生判定活不過</a:t>
            </a:r>
            <a:r>
              <a:rPr lang="zh-TW" altLang="en-US"/>
              <a:t>兩</a:t>
            </a:r>
            <a:r>
              <a:rPr lang="zh-TW" altLang="en-US" smtClean="0"/>
              <a:t>年</a:t>
            </a:r>
            <a:r>
              <a:rPr lang="en-US" altLang="zh-TW" smtClean="0"/>
              <a:t> &lt; 2 </a:t>
            </a:r>
            <a:r>
              <a:rPr lang="en-US" smtClean="0"/>
              <a:t>years to live</a:t>
            </a:r>
            <a:r>
              <a:rPr lang="en-US" dirty="0" smtClean="0"/>
              <a:t>??</a:t>
            </a:r>
            <a:endParaRPr lang="en-US" dirty="0"/>
          </a:p>
        </p:txBody>
      </p:sp>
      <p:pic>
        <p:nvPicPr>
          <p:cNvPr id="8" name="Content Placeholder 7" descr="2r2s07_195904_MargeWhite"/>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867047" y="685800"/>
            <a:ext cx="2990305" cy="3124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3r2s09_195904_Father"/>
          <p:cNvPicPr>
            <a:picLocks noGrp="1" noChangeAspect="1" noChangeArrowheads="1"/>
          </p:cNvPicPr>
          <p:nvPr>
            <p:ph sz="half" idx="11"/>
          </p:nvPr>
        </p:nvPicPr>
        <p:blipFill>
          <a:blip r:embed="rId3" cstate="print">
            <a:extLst>
              <a:ext uri="{28A0092B-C50C-407E-A947-70E740481C1C}">
                <a14:useLocalDpi xmlns:a14="http://schemas.microsoft.com/office/drawing/2010/main" val="0"/>
              </a:ext>
            </a:extLst>
          </a:blip>
          <a:srcRect/>
          <a:stretch>
            <a:fillRect/>
          </a:stretch>
        </p:blipFill>
        <p:spPr bwMode="auto">
          <a:xfrm>
            <a:off x="5189124" y="685800"/>
            <a:ext cx="3169478" cy="31242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266700" y="1525324"/>
            <a:ext cx="8528969" cy="4910645"/>
            <a:chOff x="266700" y="1525324"/>
            <a:chExt cx="8528969" cy="4910645"/>
          </a:xfrm>
        </p:grpSpPr>
        <p:pic>
          <p:nvPicPr>
            <p:cNvPr id="10" name="Picture 5" descr="4r1s74_19580817_DonMargeWedd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 y="2555631"/>
              <a:ext cx="8528969" cy="388033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00217" y="1525324"/>
              <a:ext cx="1461934" cy="954107"/>
            </a:xfrm>
            <a:prstGeom prst="rect">
              <a:avLst/>
            </a:prstGeom>
          </p:spPr>
          <p:txBody>
            <a:bodyPr wrap="square">
              <a:spAutoFit/>
            </a:bodyPr>
            <a:lstStyle/>
            <a:p>
              <a:pPr algn="ctr"/>
              <a:r>
                <a:rPr lang="en-US" sz="2800" b="1" dirty="0" smtClean="0">
                  <a:solidFill>
                    <a:schemeClr val="tx2"/>
                  </a:solidFill>
                </a:rPr>
                <a:t>1957</a:t>
              </a:r>
              <a:r>
                <a:rPr lang="zh-TW" altLang="en-US" sz="2800" b="1" dirty="0">
                  <a:solidFill>
                    <a:schemeClr val="tx2"/>
                  </a:solidFill>
                </a:rPr>
                <a:t>年</a:t>
              </a:r>
              <a:endParaRPr lang="en-US" sz="2800" b="1" dirty="0" smtClean="0">
                <a:solidFill>
                  <a:schemeClr val="tx2"/>
                </a:solidFill>
              </a:endParaRPr>
            </a:p>
            <a:p>
              <a:pPr algn="ctr"/>
              <a:r>
                <a:rPr lang="en-US" sz="2800" b="1" dirty="0" smtClean="0">
                  <a:solidFill>
                    <a:schemeClr val="tx2"/>
                  </a:solidFill>
                </a:rPr>
                <a:t>8</a:t>
              </a:r>
              <a:r>
                <a:rPr lang="en-US" sz="2800" b="1" dirty="0">
                  <a:solidFill>
                    <a:schemeClr val="tx2"/>
                  </a:solidFill>
                </a:rPr>
                <a:t>月17</a:t>
              </a:r>
              <a:r>
                <a:rPr lang="en-US" sz="2800" b="1" dirty="0" smtClean="0">
                  <a:solidFill>
                    <a:schemeClr val="tx2"/>
                  </a:solidFill>
                </a:rPr>
                <a:t>日</a:t>
              </a:r>
              <a:endParaRPr lang="en-US" sz="2800" b="1" dirty="0">
                <a:solidFill>
                  <a:schemeClr val="tx2"/>
                </a:solidFill>
              </a:endParaRPr>
            </a:p>
          </p:txBody>
        </p:sp>
      </p:grpSp>
    </p:spTree>
    <p:extLst>
      <p:ext uri="{BB962C8B-B14F-4D97-AF65-F5344CB8AC3E}">
        <p14:creationId xmlns:p14="http://schemas.microsoft.com/office/powerpoint/2010/main" val="18439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1961.05.10 A Baby (</a:t>
            </a:r>
            <a:r>
              <a:rPr lang="zh-CN" altLang="en-US" smtClean="0"/>
              <a:t>小</a:t>
            </a:r>
            <a:r>
              <a:rPr lang="zh-TW" altLang="en-US" smtClean="0"/>
              <a:t>宝宝来</a:t>
            </a:r>
            <a:r>
              <a:rPr lang="en-US" altLang="zh-TW" smtClean="0"/>
              <a:t>!</a:t>
            </a:r>
            <a:r>
              <a:rPr lang="en-US" smtClean="0"/>
              <a:t>)</a:t>
            </a:r>
            <a:endParaRPr lang="en-US" dirty="0"/>
          </a:p>
        </p:txBody>
      </p:sp>
      <p:sp>
        <p:nvSpPr>
          <p:cNvPr id="8" name="Content Placeholder 7"/>
          <p:cNvSpPr>
            <a:spLocks noGrp="1"/>
          </p:cNvSpPr>
          <p:nvPr>
            <p:ph sz="half" idx="1"/>
          </p:nvPr>
        </p:nvSpPr>
        <p:spPr/>
        <p:txBody>
          <a:bodyPr/>
          <a:lstStyle/>
          <a:p>
            <a:r>
              <a:rPr lang="zh-TW" altLang="en-US" dirty="0" smtClean="0"/>
              <a:t>伤心时刻</a:t>
            </a:r>
            <a:r>
              <a:rPr lang="en-US" altLang="zh-TW" dirty="0" smtClean="0"/>
              <a:t> </a:t>
            </a:r>
            <a:r>
              <a:rPr lang="en-US" altLang="en-US" dirty="0" smtClean="0"/>
              <a:t>Not happy </a:t>
            </a:r>
          </a:p>
          <a:p>
            <a:r>
              <a:rPr lang="zh-CN" altLang="en-US" dirty="0" smtClean="0"/>
              <a:t>医生告诉父亲 </a:t>
            </a:r>
            <a:r>
              <a:rPr lang="en-US" altLang="en-US" dirty="0" smtClean="0"/>
              <a:t>Doctor </a:t>
            </a:r>
            <a:r>
              <a:rPr lang="en-US" altLang="en-US" dirty="0" smtClean="0">
                <a:sym typeface="Wingdings" panose="05000000000000000000" pitchFamily="2" charset="2"/>
              </a:rPr>
              <a:t></a:t>
            </a:r>
            <a:r>
              <a:rPr lang="en-US" altLang="en-US" dirty="0" smtClean="0"/>
              <a:t> father</a:t>
            </a:r>
            <a:endParaRPr lang="en-US" altLang="zh-CN" dirty="0" smtClean="0"/>
          </a:p>
          <a:p>
            <a:pPr lvl="1"/>
            <a:r>
              <a:rPr lang="zh-TW" altLang="en-US" dirty="0" smtClean="0"/>
              <a:t>儿子将死</a:t>
            </a:r>
            <a:r>
              <a:rPr lang="en-US" altLang="zh-TW" dirty="0" smtClean="0"/>
              <a:t> </a:t>
            </a:r>
            <a:r>
              <a:rPr lang="en-US" altLang="en-US" dirty="0" smtClean="0"/>
              <a:t>your son will die or be a vegetable </a:t>
            </a:r>
          </a:p>
          <a:p>
            <a:pPr lvl="1"/>
            <a:r>
              <a:rPr lang="zh-TW" altLang="en-US" dirty="0" smtClean="0"/>
              <a:t>试着救太太</a:t>
            </a:r>
            <a:r>
              <a:rPr lang="en-US" altLang="zh-TW" dirty="0" smtClean="0"/>
              <a:t> </a:t>
            </a:r>
            <a:r>
              <a:rPr lang="en-US" altLang="en-US" dirty="0" smtClean="0"/>
              <a:t>try to save your wife</a:t>
            </a:r>
          </a:p>
          <a:p>
            <a:r>
              <a:rPr lang="zh-CN" altLang="en-US" dirty="0" smtClean="0"/>
              <a:t>父亲请教会一起祷告</a:t>
            </a:r>
            <a:r>
              <a:rPr lang="zh-TW" altLang="en-US" dirty="0" smtClean="0"/>
              <a:t> </a:t>
            </a:r>
            <a:r>
              <a:rPr lang="en-US" altLang="en-US" dirty="0" smtClean="0"/>
              <a:t>Father </a:t>
            </a:r>
            <a:r>
              <a:rPr lang="en-US" altLang="en-US" dirty="0" smtClean="0">
                <a:sym typeface="Wingdings" panose="05000000000000000000" pitchFamily="2" charset="2"/>
              </a:rPr>
              <a:t> </a:t>
            </a:r>
            <a:r>
              <a:rPr lang="en-US" altLang="en-US" dirty="0" smtClean="0"/>
              <a:t>church: Pray</a:t>
            </a:r>
            <a:endParaRPr lang="en-US" dirty="0"/>
          </a:p>
        </p:txBody>
      </p:sp>
      <p:pic>
        <p:nvPicPr>
          <p:cNvPr id="9" name="Picture 7"/>
          <p:cNvPicPr>
            <a:picLocks noGrp="1" noChangeAspect="1" noChangeArrowheads="1"/>
          </p:cNvPicPr>
          <p:nvPr>
            <p:ph sz="half" idx="10"/>
          </p:nvPr>
        </p:nvPicPr>
        <p:blipFill>
          <a:blip r:embed="rId2">
            <a:extLst>
              <a:ext uri="{28A0092B-C50C-407E-A947-70E740481C1C}">
                <a14:useLocalDpi xmlns:a14="http://schemas.microsoft.com/office/drawing/2010/main" val="0"/>
              </a:ext>
            </a:extLst>
          </a:blip>
          <a:stretch>
            <a:fillRect/>
          </a:stretch>
        </p:blipFill>
        <p:spPr>
          <a:xfrm>
            <a:off x="236538" y="3450017"/>
            <a:ext cx="8450262" cy="3238920"/>
          </a:xfrm>
        </p:spPr>
      </p:pic>
      <p:pic>
        <p:nvPicPr>
          <p:cNvPr id="10" name="Picture 10" descr="5r1s58_CalvaryBaptistOld"/>
          <p:cNvPicPr>
            <a:picLocks noGrp="1" noChangeAspect="1" noChangeArrowheads="1"/>
          </p:cNvPicPr>
          <p:nvPr>
            <p:ph sz="half" idx="12"/>
          </p:nvPr>
        </p:nvPicPr>
        <p:blipFill>
          <a:blip r:embed="rId3" cstate="print">
            <a:extLst>
              <a:ext uri="{28A0092B-C50C-407E-A947-70E740481C1C}">
                <a14:useLocalDpi xmlns:a14="http://schemas.microsoft.com/office/drawing/2010/main" val="0"/>
              </a:ext>
            </a:extLst>
          </a:blip>
          <a:stretch>
            <a:fillRect/>
          </a:stretch>
        </p:blipFill>
        <p:spPr>
          <a:xfrm>
            <a:off x="4114800" y="3433738"/>
            <a:ext cx="4672445" cy="3195662"/>
          </a:xfrm>
        </p:spPr>
      </p:pic>
    </p:spTree>
    <p:extLst>
      <p:ext uri="{BB962C8B-B14F-4D97-AF65-F5344CB8AC3E}">
        <p14:creationId xmlns:p14="http://schemas.microsoft.com/office/powerpoint/2010/main" val="322267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smtClean="0"/>
              <a:t>Two weeks later </a:t>
            </a:r>
            <a:r>
              <a:rPr lang="zh-TW" altLang="en-US" smtClean="0">
                <a:ea typeface="新細明體" panose="02020500000000000000" pitchFamily="18" charset="-120"/>
              </a:rPr>
              <a:t>兩</a:t>
            </a:r>
            <a:r>
              <a:rPr lang="zh-TW" altLang="en-US" dirty="0" smtClean="0">
                <a:ea typeface="新細明體" panose="02020500000000000000" pitchFamily="18" charset="-120"/>
              </a:rPr>
              <a:t>星期後</a:t>
            </a:r>
            <a:endParaRPr lang="en-US" dirty="0"/>
          </a:p>
        </p:txBody>
      </p:sp>
      <p:sp>
        <p:nvSpPr>
          <p:cNvPr id="3" name="Content Placeholder 2"/>
          <p:cNvSpPr>
            <a:spLocks noGrp="1"/>
          </p:cNvSpPr>
          <p:nvPr>
            <p:ph sz="half" idx="1"/>
          </p:nvPr>
        </p:nvSpPr>
        <p:spPr>
          <a:xfrm>
            <a:off x="152400" y="914400"/>
            <a:ext cx="4343400" cy="5486400"/>
          </a:xfrm>
        </p:spPr>
        <p:txBody>
          <a:bodyPr/>
          <a:lstStyle/>
          <a:p>
            <a:pPr>
              <a:lnSpc>
                <a:spcPct val="90000"/>
              </a:lnSpc>
            </a:pPr>
            <a:r>
              <a:rPr lang="en-US" altLang="en-US" sz="2800" dirty="0" smtClean="0"/>
              <a:t>One prayer answered: Mother goes home! Baby? </a:t>
            </a:r>
          </a:p>
          <a:p>
            <a:pPr>
              <a:lnSpc>
                <a:spcPct val="90000"/>
              </a:lnSpc>
            </a:pPr>
            <a:r>
              <a:rPr lang="en-US" altLang="zh-CN" sz="2800" dirty="0" smtClean="0">
                <a:ea typeface="宋体" panose="02010600030101010101" pitchFamily="2" charset="-122"/>
              </a:rPr>
              <a:t>In Incubator </a:t>
            </a:r>
            <a:endParaRPr lang="zh-CN" altLang="en-US" sz="2800" dirty="0" smtClean="0">
              <a:ea typeface="宋体" panose="02010600030101010101" pitchFamily="2" charset="-122"/>
            </a:endParaRPr>
          </a:p>
          <a:p>
            <a:pPr>
              <a:lnSpc>
                <a:spcPct val="90000"/>
              </a:lnSpc>
            </a:pPr>
            <a:r>
              <a:rPr lang="en-US" altLang="en-US" sz="2800" dirty="0" smtClean="0"/>
              <a:t>Severe Brain Damage</a:t>
            </a:r>
            <a:endParaRPr lang="zh-TW" altLang="en-US" sz="2800" dirty="0" smtClean="0">
              <a:ea typeface="新細明體" panose="02020500000000000000" pitchFamily="18" charset="-120"/>
            </a:endParaRPr>
          </a:p>
          <a:p>
            <a:pPr>
              <a:lnSpc>
                <a:spcPct val="90000"/>
              </a:lnSpc>
            </a:pPr>
            <a:r>
              <a:rPr lang="en-US" altLang="en-US" sz="2400" dirty="0" smtClean="0"/>
              <a:t>Doctor: Let Child Die</a:t>
            </a:r>
          </a:p>
          <a:p>
            <a:pPr>
              <a:lnSpc>
                <a:spcPct val="90000"/>
              </a:lnSpc>
            </a:pPr>
            <a:r>
              <a:rPr lang="en-US" altLang="en-US" sz="2800" dirty="0" smtClean="0"/>
              <a:t>Parents: healthy or not we accept…</a:t>
            </a:r>
          </a:p>
          <a:p>
            <a:pPr>
              <a:lnSpc>
                <a:spcPct val="90000"/>
              </a:lnSpc>
            </a:pPr>
            <a:endParaRPr lang="zh-TW" altLang="en-US" sz="2800" dirty="0" smtClean="0">
              <a:ea typeface="新細明體" panose="02020500000000000000" pitchFamily="18" charset="-120"/>
            </a:endParaRPr>
          </a:p>
          <a:p>
            <a:endParaRPr lang="en-US" dirty="0"/>
          </a:p>
        </p:txBody>
      </p:sp>
      <p:sp>
        <p:nvSpPr>
          <p:cNvPr id="4" name="Content Placeholder 3"/>
          <p:cNvSpPr>
            <a:spLocks noGrp="1"/>
          </p:cNvSpPr>
          <p:nvPr>
            <p:ph sz="half" idx="2"/>
          </p:nvPr>
        </p:nvSpPr>
        <p:spPr>
          <a:xfrm>
            <a:off x="4648200" y="914400"/>
            <a:ext cx="4419600" cy="5486400"/>
          </a:xfrm>
        </p:spPr>
        <p:txBody>
          <a:bodyPr/>
          <a:lstStyle/>
          <a:p>
            <a:pPr>
              <a:lnSpc>
                <a:spcPct val="90000"/>
              </a:lnSpc>
            </a:pPr>
            <a:r>
              <a:rPr lang="zh-CN" altLang="en-US" dirty="0">
                <a:ea typeface="新細明體" panose="02020500000000000000" pitchFamily="18" charset="-120"/>
              </a:rPr>
              <a:t>祷告得应允：妈妈回家！婴</a:t>
            </a:r>
            <a:r>
              <a:rPr lang="zh-CN" altLang="en-US" dirty="0" smtClean="0">
                <a:ea typeface="新細明體" panose="02020500000000000000" pitchFamily="18" charset="-120"/>
              </a:rPr>
              <a:t>儿？</a:t>
            </a:r>
          </a:p>
          <a:p>
            <a:pPr>
              <a:lnSpc>
                <a:spcPct val="90000"/>
              </a:lnSpc>
            </a:pPr>
            <a:r>
              <a:rPr lang="zh-CN" altLang="en-US" dirty="0" smtClean="0">
                <a:ea typeface="新細明體" panose="02020500000000000000" pitchFamily="18" charset="-120"/>
              </a:rPr>
              <a:t>在</a:t>
            </a:r>
            <a:r>
              <a:rPr lang="zh-CN" altLang="en-US" dirty="0">
                <a:ea typeface="新細明體" panose="02020500000000000000" pitchFamily="18" charset="-120"/>
              </a:rPr>
              <a:t>保温箱</a:t>
            </a:r>
          </a:p>
          <a:p>
            <a:pPr>
              <a:lnSpc>
                <a:spcPct val="90000"/>
              </a:lnSpc>
            </a:pPr>
            <a:r>
              <a:rPr lang="zh-CN" altLang="en-US" dirty="0">
                <a:ea typeface="新細明體" panose="02020500000000000000" pitchFamily="18" charset="-120"/>
              </a:rPr>
              <a:t>严重脑部受损</a:t>
            </a:r>
          </a:p>
          <a:p>
            <a:pPr>
              <a:lnSpc>
                <a:spcPct val="90000"/>
              </a:lnSpc>
            </a:pPr>
            <a:r>
              <a:rPr lang="zh-CN" altLang="en-US" dirty="0">
                <a:ea typeface="新細明體" panose="02020500000000000000" pitchFamily="18" charset="-120"/>
              </a:rPr>
              <a:t>医生：让孩子自然</a:t>
            </a:r>
            <a:r>
              <a:rPr lang="zh-CN" altLang="en-US" dirty="0" smtClean="0">
                <a:ea typeface="新細明體" panose="02020500000000000000" pitchFamily="18" charset="-120"/>
              </a:rPr>
              <a:t>死</a:t>
            </a:r>
            <a:endParaRPr lang="zh-CN" altLang="en-US" dirty="0">
              <a:ea typeface="新細明體" panose="02020500000000000000" pitchFamily="18" charset="-120"/>
            </a:endParaRPr>
          </a:p>
          <a:p>
            <a:pPr>
              <a:lnSpc>
                <a:spcPct val="90000"/>
              </a:lnSpc>
            </a:pPr>
            <a:r>
              <a:rPr lang="zh-CN" altLang="en-US" dirty="0">
                <a:ea typeface="新細明體" panose="02020500000000000000" pitchFamily="18" charset="-120"/>
              </a:rPr>
              <a:t>父母：健康不健</a:t>
            </a:r>
            <a:r>
              <a:rPr lang="zh-CN" altLang="en-US" dirty="0" smtClean="0">
                <a:ea typeface="新細明體" panose="02020500000000000000" pitchFamily="18" charset="-120"/>
              </a:rPr>
              <a:t>康 </a:t>
            </a:r>
            <a:r>
              <a:rPr lang="en-US" altLang="zh-CN" dirty="0" smtClean="0">
                <a:ea typeface="新細明體" panose="02020500000000000000" pitchFamily="18" charset="-120"/>
              </a:rPr>
              <a:t>- </a:t>
            </a:r>
            <a:r>
              <a:rPr lang="zh-CN" altLang="en-US" dirty="0" smtClean="0">
                <a:ea typeface="新細明體" panose="02020500000000000000" pitchFamily="18" charset="-120"/>
              </a:rPr>
              <a:t>没</a:t>
            </a:r>
            <a:r>
              <a:rPr lang="zh-CN" altLang="en-US" dirty="0">
                <a:ea typeface="新細明體" panose="02020500000000000000" pitchFamily="18" charset="-120"/>
              </a:rPr>
              <a:t>关系</a:t>
            </a:r>
            <a:endParaRPr lang="zh-TW" altLang="en-US" dirty="0">
              <a:ea typeface="新細明體" panose="02020500000000000000" pitchFamily="18" charset="-120"/>
            </a:endParaRPr>
          </a:p>
        </p:txBody>
      </p:sp>
      <p:grpSp>
        <p:nvGrpSpPr>
          <p:cNvPr id="13" name="Group 12"/>
          <p:cNvGrpSpPr/>
          <p:nvPr/>
        </p:nvGrpSpPr>
        <p:grpSpPr>
          <a:xfrm>
            <a:off x="266700" y="4013537"/>
            <a:ext cx="8427427" cy="2620849"/>
            <a:chOff x="266700" y="4013537"/>
            <a:chExt cx="8427427" cy="2620849"/>
          </a:xfrm>
        </p:grpSpPr>
        <p:sp>
          <p:nvSpPr>
            <p:cNvPr id="6" name="TextBox 5"/>
            <p:cNvSpPr txBox="1"/>
            <p:nvPr/>
          </p:nvSpPr>
          <p:spPr>
            <a:xfrm>
              <a:off x="4793273" y="5029200"/>
              <a:ext cx="3900854" cy="1200329"/>
            </a:xfrm>
            <a:prstGeom prst="rect">
              <a:avLst/>
            </a:prstGeom>
            <a:noFill/>
            <a:ln w="12700">
              <a:solidFill>
                <a:srgbClr val="0000CC"/>
              </a:solidFill>
            </a:ln>
          </p:spPr>
          <p:txBody>
            <a:bodyPr wrap="square" rtlCol="0">
              <a:spAutoFit/>
            </a:bodyPr>
            <a:lstStyle/>
            <a:p>
              <a:r>
                <a:rPr lang="zh-CN" altLang="en-US" dirty="0">
                  <a:solidFill>
                    <a:srgbClr val="0000CC"/>
                  </a:solidFill>
                </a:rPr>
                <a:t>儿女是耶和华所赐的产业</a:t>
              </a:r>
              <a:r>
                <a:rPr lang="en-US" altLang="zh-CN" dirty="0">
                  <a:solidFill>
                    <a:srgbClr val="0000CC"/>
                  </a:solidFill>
                </a:rPr>
                <a:t>;</a:t>
              </a:r>
            </a:p>
            <a:p>
              <a:r>
                <a:rPr lang="zh-CN" altLang="en-US" dirty="0">
                  <a:solidFill>
                    <a:srgbClr val="0000CC"/>
                  </a:solidFill>
                </a:rPr>
                <a:t>所怀的胎是他所给的赏赐。</a:t>
              </a:r>
            </a:p>
            <a:p>
              <a:r>
                <a:rPr lang="zh-CN" altLang="en-US" dirty="0">
                  <a:solidFill>
                    <a:srgbClr val="0000CC"/>
                  </a:solidFill>
                </a:rPr>
                <a:t>（诗篇</a:t>
              </a:r>
              <a:r>
                <a:rPr lang="en-US" altLang="zh-CN" dirty="0">
                  <a:solidFill>
                    <a:srgbClr val="0000CC"/>
                  </a:solidFill>
                </a:rPr>
                <a:t>127</a:t>
              </a:r>
              <a:r>
                <a:rPr lang="zh-CN" altLang="en-US" dirty="0">
                  <a:solidFill>
                    <a:srgbClr val="0000CC"/>
                  </a:solidFill>
                </a:rPr>
                <a:t>）</a:t>
              </a:r>
              <a:endParaRPr lang="en-US" altLang="zh-TW" dirty="0">
                <a:solidFill>
                  <a:srgbClr val="0000CC"/>
                </a:solidFill>
              </a:endParaRPr>
            </a:p>
          </p:txBody>
        </p:sp>
        <p:sp>
          <p:nvSpPr>
            <p:cNvPr id="7" name="TextBox 6"/>
            <p:cNvSpPr txBox="1"/>
            <p:nvPr/>
          </p:nvSpPr>
          <p:spPr>
            <a:xfrm>
              <a:off x="266700" y="4013537"/>
              <a:ext cx="4152900" cy="1015663"/>
            </a:xfrm>
            <a:prstGeom prst="rect">
              <a:avLst/>
            </a:prstGeom>
            <a:noFill/>
            <a:ln w="12700">
              <a:solidFill>
                <a:srgbClr val="0000CC"/>
              </a:solidFill>
            </a:ln>
          </p:spPr>
          <p:txBody>
            <a:bodyPr wrap="square" rtlCol="0">
              <a:spAutoFit/>
            </a:bodyPr>
            <a:lstStyle/>
            <a:p>
              <a:r>
                <a:rPr lang="en-US" altLang="zh-TW" sz="2000" dirty="0" smtClean="0">
                  <a:solidFill>
                    <a:srgbClr val="0000CC"/>
                  </a:solidFill>
                </a:rPr>
                <a:t>Children are a heritage from the Lord</a:t>
              </a:r>
              <a:r>
                <a:rPr lang="en-US" altLang="zh-TW" sz="2000" dirty="0">
                  <a:solidFill>
                    <a:srgbClr val="0000CC"/>
                  </a:solidFill>
                </a:rPr>
                <a:t>,</a:t>
              </a:r>
            </a:p>
            <a:p>
              <a:r>
                <a:rPr lang="en-US" altLang="zh-TW" sz="2000" dirty="0" smtClean="0">
                  <a:solidFill>
                    <a:srgbClr val="0000CC"/>
                  </a:solidFill>
                </a:rPr>
                <a:t>offspring a reward from him.</a:t>
              </a:r>
            </a:p>
            <a:p>
              <a:r>
                <a:rPr lang="en-US" altLang="zh-TW" sz="2000" dirty="0" smtClean="0">
                  <a:solidFill>
                    <a:srgbClr val="0000CC"/>
                  </a:solidFill>
                </a:rPr>
                <a:t>(Psalm 127</a:t>
              </a:r>
              <a:r>
                <a:rPr lang="en-US" altLang="zh-TW" sz="2000" dirty="0">
                  <a:solidFill>
                    <a:srgbClr val="0000CC"/>
                  </a:solidFill>
                </a:rPr>
                <a:t>)</a:t>
              </a:r>
            </a:p>
          </p:txBody>
        </p:sp>
        <p:pic>
          <p:nvPicPr>
            <p:cNvPr id="8" name="Picture 7" descr="b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4723449"/>
              <a:ext cx="1905001" cy="191093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0291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smtClean="0"/>
              <a:t>1961.06.10 </a:t>
            </a:r>
            <a:r>
              <a:rPr lang="zh-TW" altLang="en-US" smtClean="0"/>
              <a:t>一</a:t>
            </a:r>
            <a:r>
              <a:rPr lang="zh-TW" altLang="en-US" dirty="0" smtClean="0"/>
              <a:t>個月後</a:t>
            </a:r>
            <a:endParaRPr lang="en-US" dirty="0"/>
          </a:p>
        </p:txBody>
      </p:sp>
      <p:sp>
        <p:nvSpPr>
          <p:cNvPr id="3" name="Content Placeholder 2"/>
          <p:cNvSpPr>
            <a:spLocks noGrp="1"/>
          </p:cNvSpPr>
          <p:nvPr>
            <p:ph sz="half" idx="1"/>
          </p:nvPr>
        </p:nvSpPr>
        <p:spPr/>
        <p:txBody>
          <a:bodyPr>
            <a:normAutofit fontScale="85000" lnSpcReduction="10000"/>
          </a:bodyPr>
          <a:lstStyle/>
          <a:p>
            <a:r>
              <a:rPr lang="zh-TW" altLang="en-US" dirty="0"/>
              <a:t>婴儿</a:t>
            </a:r>
            <a:r>
              <a:rPr lang="zh-TW" altLang="en-US"/>
              <a:t>回</a:t>
            </a:r>
            <a:r>
              <a:rPr lang="zh-TW" altLang="en-US" smtClean="0"/>
              <a:t>家 </a:t>
            </a:r>
            <a:r>
              <a:rPr lang="en-US" altLang="en-US" smtClean="0"/>
              <a:t>Baby </a:t>
            </a:r>
            <a:r>
              <a:rPr lang="en-US" altLang="en-US" smtClean="0">
                <a:sym typeface="Wingdings" panose="05000000000000000000" pitchFamily="2" charset="2"/>
              </a:rPr>
              <a:t> </a:t>
            </a:r>
            <a:r>
              <a:rPr lang="en-US" altLang="en-US" smtClean="0"/>
              <a:t>home</a:t>
            </a:r>
            <a:endParaRPr lang="en-US" altLang="en-US" dirty="0" smtClean="0"/>
          </a:p>
          <a:p>
            <a:r>
              <a:rPr lang="zh-TW" altLang="en-US" dirty="0"/>
              <a:t>脑部</a:t>
            </a:r>
            <a:r>
              <a:rPr lang="zh-TW" altLang="en-US"/>
              <a:t>受</a:t>
            </a:r>
            <a:r>
              <a:rPr lang="zh-TW" altLang="en-US" smtClean="0"/>
              <a:t>损 </a:t>
            </a:r>
            <a:r>
              <a:rPr lang="en-US" altLang="zh-CN" smtClean="0"/>
              <a:t>Brain Damage</a:t>
            </a:r>
            <a:endParaRPr lang="zh-CN" altLang="en-US" dirty="0" smtClean="0"/>
          </a:p>
          <a:p>
            <a:r>
              <a:rPr lang="zh-CN" altLang="en-US"/>
              <a:t>妈</a:t>
            </a:r>
            <a:r>
              <a:rPr lang="zh-CN" altLang="en-US" smtClean="0"/>
              <a:t>妈 </a:t>
            </a:r>
            <a:r>
              <a:rPr lang="en-US" altLang="zh-CN" smtClean="0"/>
              <a:t>mother</a:t>
            </a:r>
            <a:endParaRPr lang="en-US" altLang="zh-CN" dirty="0" smtClean="0"/>
          </a:p>
          <a:p>
            <a:pPr lvl="1"/>
            <a:r>
              <a:rPr lang="zh-CN" altLang="en-US" dirty="0" smtClean="0"/>
              <a:t>第</a:t>
            </a:r>
            <a:r>
              <a:rPr lang="zh-CN" altLang="en-US" dirty="0"/>
              <a:t>一次</a:t>
            </a:r>
            <a:r>
              <a:rPr lang="zh-CN" altLang="en-US"/>
              <a:t>触</a:t>
            </a:r>
            <a:r>
              <a:rPr lang="zh-CN" altLang="en-US" smtClean="0"/>
              <a:t>摸 </a:t>
            </a:r>
            <a:r>
              <a:rPr lang="en-US" altLang="zh-TW" smtClean="0"/>
              <a:t>first touch</a:t>
            </a:r>
            <a:endParaRPr lang="zh-TW" altLang="en-US" dirty="0" smtClean="0"/>
          </a:p>
          <a:p>
            <a:pPr lvl="1"/>
            <a:r>
              <a:rPr lang="zh-TW" altLang="en-US" dirty="0" smtClean="0"/>
              <a:t>停</a:t>
            </a:r>
            <a:r>
              <a:rPr lang="zh-TW" altLang="en-US"/>
              <a:t>工</a:t>
            </a:r>
            <a:r>
              <a:rPr lang="zh-TW" altLang="en-US" smtClean="0"/>
              <a:t>作 </a:t>
            </a:r>
            <a:r>
              <a:rPr lang="en-US" altLang="zh-TW" smtClean="0"/>
              <a:t>mother end career</a:t>
            </a:r>
            <a:endParaRPr lang="zh-CN" altLang="en-US" dirty="0" smtClean="0"/>
          </a:p>
          <a:p>
            <a:r>
              <a:rPr lang="zh-TW" altLang="en-US" dirty="0"/>
              <a:t>第一个</a:t>
            </a:r>
            <a:r>
              <a:rPr lang="zh-TW" altLang="en-US"/>
              <a:t>相</a:t>
            </a:r>
            <a:r>
              <a:rPr lang="zh-TW" altLang="en-US" smtClean="0"/>
              <a:t>片 </a:t>
            </a:r>
            <a:r>
              <a:rPr lang="en-US" altLang="zh-TW" smtClean="0"/>
              <a:t>1st Pic </a:t>
            </a:r>
            <a:r>
              <a:rPr lang="en-US" altLang="zh-TW" smtClean="0">
                <a:sym typeface="Wingdings" panose="05000000000000000000" pitchFamily="2" charset="2"/>
              </a:rPr>
              <a:t></a:t>
            </a:r>
            <a:r>
              <a:rPr lang="en-US" altLang="zh-TW" smtClean="0"/>
              <a:t> </a:t>
            </a:r>
            <a:endParaRPr lang="zh-CN" altLang="en-US" dirty="0" smtClean="0"/>
          </a:p>
          <a:p>
            <a:endParaRPr lang="en-US" dirty="0"/>
          </a:p>
        </p:txBody>
      </p:sp>
      <p:sp>
        <p:nvSpPr>
          <p:cNvPr id="14" name="Content Placeholder 13"/>
          <p:cNvSpPr>
            <a:spLocks noGrp="1"/>
          </p:cNvSpPr>
          <p:nvPr>
            <p:ph sz="half" idx="10"/>
          </p:nvPr>
        </p:nvSpPr>
        <p:spPr>
          <a:xfrm>
            <a:off x="235808" y="3886200"/>
            <a:ext cx="4267200" cy="2514600"/>
          </a:xfrm>
          <a:ln w="12700">
            <a:solidFill>
              <a:srgbClr val="0000CC"/>
            </a:solidFill>
          </a:ln>
        </p:spPr>
        <p:txBody>
          <a:bodyPr>
            <a:normAutofit/>
          </a:bodyPr>
          <a:lstStyle/>
          <a:p>
            <a:pPr marL="0" indent="0">
              <a:buNone/>
            </a:pPr>
            <a:r>
              <a:rPr lang="en-US" altLang="zh-TW" dirty="0" smtClean="0"/>
              <a:t>Why God?</a:t>
            </a:r>
          </a:p>
          <a:p>
            <a:pPr lvl="1"/>
            <a:r>
              <a:rPr lang="en-US" altLang="zh-TW" dirty="0" smtClean="0"/>
              <a:t>My parents loved and served you.</a:t>
            </a:r>
          </a:p>
          <a:p>
            <a:pPr lvl="1"/>
            <a:r>
              <a:rPr lang="en-US" altLang="zh-TW" dirty="0" smtClean="0"/>
              <a:t>This mean my mother less time for ministry</a:t>
            </a:r>
            <a:endParaRPr lang="en-US" altLang="zh-TW" dirty="0"/>
          </a:p>
        </p:txBody>
      </p:sp>
      <p:pic>
        <p:nvPicPr>
          <p:cNvPr id="12" name="Content Placeholder 4" descr="6r2s55_19610610_DonJon"/>
          <p:cNvPicPr>
            <a:picLocks noGrp="1" noChangeAspect="1" noChangeArrowheads="1"/>
          </p:cNvPicPr>
          <p:nvPr>
            <p:ph sz="half" idx="11"/>
          </p:nvPr>
        </p:nvPicPr>
        <p:blipFill>
          <a:blip r:embed="rId2" cstate="print">
            <a:extLst>
              <a:ext uri="{28A0092B-C50C-407E-A947-70E740481C1C}">
                <a14:useLocalDpi xmlns:a14="http://schemas.microsoft.com/office/drawing/2010/main" val="0"/>
              </a:ext>
            </a:extLst>
          </a:blip>
          <a:stretch>
            <a:fillRect/>
          </a:stretch>
        </p:blipFill>
        <p:spPr>
          <a:xfrm>
            <a:off x="5068357" y="685800"/>
            <a:ext cx="3411011" cy="3124200"/>
          </a:xfrm>
        </p:spPr>
      </p:pic>
      <p:sp>
        <p:nvSpPr>
          <p:cNvPr id="10" name="Content Placeholder 9"/>
          <p:cNvSpPr>
            <a:spLocks noGrp="1"/>
          </p:cNvSpPr>
          <p:nvPr>
            <p:ph sz="half" idx="12"/>
          </p:nvPr>
        </p:nvSpPr>
        <p:spPr>
          <a:xfrm>
            <a:off x="4648200" y="3886200"/>
            <a:ext cx="4267200" cy="2514600"/>
          </a:xfrm>
          <a:ln w="12700">
            <a:solidFill>
              <a:srgbClr val="0000CC"/>
            </a:solidFill>
          </a:ln>
        </p:spPr>
        <p:txBody>
          <a:bodyPr/>
          <a:lstStyle/>
          <a:p>
            <a:pPr marL="0" indent="0">
              <a:buNone/>
            </a:pPr>
            <a:r>
              <a:rPr lang="zh-CN" altLang="en-US" dirty="0"/>
              <a:t>上帝，为什么</a:t>
            </a:r>
            <a:r>
              <a:rPr lang="zh-CN" altLang="en-US" dirty="0" smtClean="0"/>
              <a:t>？</a:t>
            </a:r>
            <a:endParaRPr lang="en-US" altLang="zh-CN" dirty="0" smtClean="0"/>
          </a:p>
          <a:p>
            <a:pPr marL="0" indent="0">
              <a:buNone/>
            </a:pPr>
            <a:r>
              <a:rPr lang="en-US" altLang="zh-CN" smtClean="0"/>
              <a:t>- </a:t>
            </a:r>
            <a:r>
              <a:rPr lang="zh-CN" altLang="en-US" smtClean="0"/>
              <a:t>我</a:t>
            </a:r>
            <a:r>
              <a:rPr lang="zh-CN" altLang="en-US" dirty="0"/>
              <a:t>的妈妈爸爸不是都事奉您？</a:t>
            </a:r>
          </a:p>
          <a:p>
            <a:pPr marL="0" indent="0">
              <a:buNone/>
            </a:pPr>
            <a:r>
              <a:rPr lang="en-US" altLang="zh-CN" smtClean="0"/>
              <a:t>- </a:t>
            </a:r>
            <a:r>
              <a:rPr lang="zh-CN" altLang="en-US" smtClean="0"/>
              <a:t>这</a:t>
            </a:r>
            <a:r>
              <a:rPr lang="zh-CN" altLang="en-US" dirty="0"/>
              <a:t>样我的妈妈没法专心事奉您？</a:t>
            </a:r>
            <a:endParaRPr lang="en-US" altLang="zh-TW" dirty="0"/>
          </a:p>
        </p:txBody>
      </p:sp>
    </p:spTree>
    <p:extLst>
      <p:ext uri="{BB962C8B-B14F-4D97-AF65-F5344CB8AC3E}">
        <p14:creationId xmlns:p14="http://schemas.microsoft.com/office/powerpoint/2010/main" val="299413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Act 2 (</a:t>
            </a:r>
            <a:r>
              <a:rPr lang="zh-TW" altLang="en-US" dirty="0"/>
              <a:t>第</a:t>
            </a:r>
            <a:r>
              <a:rPr lang="en-US" altLang="zh-TW" dirty="0"/>
              <a:t>2</a:t>
            </a:r>
            <a:r>
              <a:rPr lang="zh-TW" altLang="en-US" dirty="0"/>
              <a:t>幕</a:t>
            </a:r>
            <a:r>
              <a:rPr lang="en-US" dirty="0" smtClean="0"/>
              <a:t>)</a:t>
            </a:r>
            <a:endParaRPr lang="en-US" dirty="0"/>
          </a:p>
        </p:txBody>
      </p:sp>
      <p:sp>
        <p:nvSpPr>
          <p:cNvPr id="8" name="Text Placeholder 7"/>
          <p:cNvSpPr>
            <a:spLocks noGrp="1"/>
          </p:cNvSpPr>
          <p:nvPr>
            <p:ph type="body" idx="1"/>
          </p:nvPr>
        </p:nvSpPr>
        <p:spPr/>
        <p:txBody>
          <a:bodyPr/>
          <a:lstStyle/>
          <a:p>
            <a:r>
              <a:rPr lang="en-US" smtClean="0"/>
              <a:t>1997</a:t>
            </a:r>
            <a:r>
              <a:rPr lang="zh-TW" altLang="en-US" smtClean="0"/>
              <a:t>年 </a:t>
            </a:r>
            <a:r>
              <a:rPr lang="en-US" altLang="zh-CN" smtClean="0"/>
              <a:t>-- </a:t>
            </a:r>
            <a:r>
              <a:rPr lang="en-US" smtClean="0"/>
              <a:t>36 years later </a:t>
            </a:r>
            <a:r>
              <a:rPr lang="en-US" altLang="zh-TW" smtClean="0"/>
              <a:t>36</a:t>
            </a:r>
            <a:r>
              <a:rPr lang="zh-TW" altLang="en-US"/>
              <a:t>年</a:t>
            </a:r>
            <a:r>
              <a:rPr lang="zh-TW" altLang="en-US" smtClean="0"/>
              <a:t>后 </a:t>
            </a:r>
            <a:endParaRPr lang="en-US" dirty="0"/>
          </a:p>
        </p:txBody>
      </p:sp>
      <p:pic>
        <p:nvPicPr>
          <p:cNvPr id="9" name="Picture 6" descr="Waw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0" y="208940"/>
            <a:ext cx="2276475" cy="4406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629400" y="244109"/>
            <a:ext cx="800219" cy="461665"/>
          </a:xfrm>
          <a:prstGeom prst="rect">
            <a:avLst/>
          </a:prstGeom>
          <a:noFill/>
        </p:spPr>
        <p:txBody>
          <a:bodyPr wrap="none" rtlCol="0">
            <a:spAutoFit/>
          </a:bodyPr>
          <a:lstStyle/>
          <a:p>
            <a:r>
              <a:rPr lang="en-US" altLang="zh-CN" b="1" dirty="0" smtClean="0">
                <a:solidFill>
                  <a:schemeClr val="bg1"/>
                </a:solidFill>
              </a:rPr>
              <a:t>1983</a:t>
            </a:r>
            <a:endParaRPr lang="en-US" b="1" dirty="0">
              <a:solidFill>
                <a:schemeClr val="bg1"/>
              </a:solidFill>
            </a:endParaRPr>
          </a:p>
        </p:txBody>
      </p:sp>
    </p:spTree>
    <p:extLst>
      <p:ext uri="{BB962C8B-B14F-4D97-AF65-F5344CB8AC3E}">
        <p14:creationId xmlns:p14="http://schemas.microsoft.com/office/powerpoint/2010/main" val="146249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533400"/>
            <a:ext cx="6096000" cy="6096000"/>
          </a:xfrm>
        </p:spPr>
      </p:pic>
      <p:sp>
        <p:nvSpPr>
          <p:cNvPr id="2" name="TextBox 1"/>
          <p:cNvSpPr txBox="1"/>
          <p:nvPr/>
        </p:nvSpPr>
        <p:spPr>
          <a:xfrm>
            <a:off x="838200" y="71735"/>
            <a:ext cx="7924800" cy="461665"/>
          </a:xfrm>
          <a:prstGeom prst="rect">
            <a:avLst/>
          </a:prstGeom>
          <a:noFill/>
          <a:ln w="12700">
            <a:solidFill>
              <a:schemeClr val="tx2"/>
            </a:solidFill>
          </a:ln>
        </p:spPr>
        <p:txBody>
          <a:bodyPr wrap="square" rtlCol="0">
            <a:spAutoFit/>
          </a:bodyPr>
          <a:lstStyle/>
          <a:p>
            <a:r>
              <a:rPr lang="en-US" dirty="0" smtClean="0">
                <a:solidFill>
                  <a:schemeClr val="tx2"/>
                </a:solidFill>
              </a:rPr>
              <a:t>God works with imperfect people to complete his perfect work.</a:t>
            </a:r>
            <a:endParaRPr lang="en-US" dirty="0">
              <a:solidFill>
                <a:schemeClr val="tx2"/>
              </a:solidFill>
            </a:endParaRPr>
          </a:p>
        </p:txBody>
      </p:sp>
    </p:spTree>
    <p:extLst>
      <p:ext uri="{BB962C8B-B14F-4D97-AF65-F5344CB8AC3E}">
        <p14:creationId xmlns:p14="http://schemas.microsoft.com/office/powerpoint/2010/main" val="3854780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Used by God </a:t>
            </a:r>
            <a:r>
              <a:rPr lang="zh-CN" altLang="en-US" sz="3200" dirty="0" smtClean="0"/>
              <a:t>神</a:t>
            </a:r>
            <a:r>
              <a:rPr lang="zh-TW" altLang="en-US" sz="3200" dirty="0" smtClean="0"/>
              <a:t>用</a:t>
            </a:r>
            <a:r>
              <a:rPr lang="zh-CN" altLang="en-US" sz="3200" dirty="0" smtClean="0"/>
              <a:t>普通人</a:t>
            </a:r>
            <a:r>
              <a:rPr lang="zh-TW" altLang="en-US" sz="3200" dirty="0" smtClean="0"/>
              <a:t> </a:t>
            </a:r>
            <a:r>
              <a:rPr lang="en-US" sz="3200" dirty="0" smtClean="0"/>
              <a:t>(Judges, </a:t>
            </a:r>
            <a:r>
              <a:rPr lang="zh-TW" altLang="en-US" sz="3200" dirty="0" smtClean="0"/>
              <a:t>士师记</a:t>
            </a:r>
            <a:r>
              <a:rPr lang="en-US" sz="3200" dirty="0" smtClean="0"/>
              <a:t>)</a:t>
            </a:r>
            <a:endParaRPr lang="en-US" sz="3200" dirty="0"/>
          </a:p>
        </p:txBody>
      </p:sp>
      <p:sp>
        <p:nvSpPr>
          <p:cNvPr id="3" name="Content Placeholder 2"/>
          <p:cNvSpPr>
            <a:spLocks noGrp="1"/>
          </p:cNvSpPr>
          <p:nvPr>
            <p:ph sz="half" idx="1"/>
          </p:nvPr>
        </p:nvSpPr>
        <p:spPr/>
        <p:txBody>
          <a:bodyPr>
            <a:normAutofit fontScale="77500" lnSpcReduction="20000"/>
          </a:bodyPr>
          <a:lstStyle/>
          <a:p>
            <a:r>
              <a:rPr lang="en-US" dirty="0" smtClean="0"/>
              <a:t>3:15 Again the Israelites cried out to the Lord, and he gave them a deliverer—Ehud, a left-handed man, the son of Gera the </a:t>
            </a:r>
            <a:r>
              <a:rPr lang="en-US" dirty="0" err="1" smtClean="0"/>
              <a:t>Benjamite</a:t>
            </a:r>
            <a:r>
              <a:rPr lang="en-US" dirty="0" smtClean="0"/>
              <a:t>.</a:t>
            </a:r>
          </a:p>
          <a:p>
            <a:r>
              <a:rPr lang="en-US" dirty="0" smtClean="0"/>
              <a:t>3:31After Ehud came </a:t>
            </a:r>
            <a:r>
              <a:rPr lang="en-US" dirty="0" err="1" smtClean="0"/>
              <a:t>Shamgar</a:t>
            </a:r>
            <a:r>
              <a:rPr lang="en-US" dirty="0" smtClean="0"/>
              <a:t> son of </a:t>
            </a:r>
            <a:r>
              <a:rPr lang="en-US" dirty="0" err="1" smtClean="0"/>
              <a:t>Anath</a:t>
            </a:r>
            <a:r>
              <a:rPr lang="en-US" dirty="0" smtClean="0"/>
              <a:t>, who struck down six hundred Philistines with an </a:t>
            </a:r>
            <a:r>
              <a:rPr lang="en-US" dirty="0" err="1" smtClean="0"/>
              <a:t>oxgoad</a:t>
            </a:r>
            <a:r>
              <a:rPr lang="en-US" dirty="0" smtClean="0"/>
              <a:t>. He too saved Israel. </a:t>
            </a:r>
          </a:p>
          <a:p>
            <a:r>
              <a:rPr lang="en-US" dirty="0" smtClean="0"/>
              <a:t>4:21 But Jael, Heber’s wife, picked up a tent peg and a hammer and went quietly to him while he lay fast asleep, exhausted. She drove the peg through his temple into the ground, and he died. </a:t>
            </a:r>
            <a:endParaRPr lang="en-US" dirty="0"/>
          </a:p>
        </p:txBody>
      </p:sp>
      <p:sp>
        <p:nvSpPr>
          <p:cNvPr id="4" name="Content Placeholder 3"/>
          <p:cNvSpPr>
            <a:spLocks noGrp="1"/>
          </p:cNvSpPr>
          <p:nvPr>
            <p:ph sz="half" idx="2"/>
          </p:nvPr>
        </p:nvSpPr>
        <p:spPr/>
        <p:txBody>
          <a:bodyPr>
            <a:normAutofit fontScale="77500" lnSpcReduction="20000"/>
          </a:bodyPr>
          <a:lstStyle/>
          <a:p>
            <a:r>
              <a:rPr lang="en-US" smtClean="0"/>
              <a:t>3:15 </a:t>
            </a:r>
            <a:r>
              <a:rPr lang="zh-CN" altLang="en-US" smtClean="0"/>
              <a:t>以色列人呼求耶和华的时候，耶和华就为他们兴起一位拯救者，就是便雅悯人基拉的儿子以笏。他是左手便利的</a:t>
            </a:r>
            <a:endParaRPr lang="en-US" smtClean="0"/>
          </a:p>
          <a:p>
            <a:r>
              <a:rPr lang="en-US" smtClean="0"/>
              <a:t>3:31 </a:t>
            </a:r>
            <a:r>
              <a:rPr lang="zh-CN" altLang="en-US" smtClean="0"/>
              <a:t>以笏之后，有亚拿的儿子珊迦，他用赶牛的棍子打死六百非利士人。他也救了以色列人。</a:t>
            </a:r>
            <a:endParaRPr lang="en-US" altLang="zh-CN" smtClean="0"/>
          </a:p>
          <a:p>
            <a:r>
              <a:rPr lang="en-US" smtClean="0"/>
              <a:t>4:21 </a:t>
            </a:r>
            <a:r>
              <a:rPr lang="zh-CN" altLang="en-US" smtClean="0"/>
              <a:t>西西拉疲乏沉睡。希百的妻雅亿取了帐棚的橛子，手里拿着锤子，轻悄悄地到他旁边，将橛子从他鬓边钉进去，钉入地里。西西拉就死了。</a:t>
            </a:r>
            <a:endParaRPr lang="en-US" dirty="0"/>
          </a:p>
        </p:txBody>
      </p:sp>
    </p:spTree>
    <p:extLst>
      <p:ext uri="{BB962C8B-B14F-4D97-AF65-F5344CB8AC3E}">
        <p14:creationId xmlns:p14="http://schemas.microsoft.com/office/powerpoint/2010/main" val="1620718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Used by </a:t>
            </a:r>
            <a:r>
              <a:rPr lang="en-US" sz="3200" dirty="0" smtClean="0"/>
              <a:t>God </a:t>
            </a:r>
            <a:r>
              <a:rPr lang="zh-CN" altLang="en-US" sz="3200" dirty="0" smtClean="0"/>
              <a:t>神</a:t>
            </a:r>
            <a:r>
              <a:rPr lang="zh-TW" altLang="en-US" sz="3200" dirty="0"/>
              <a:t>用</a:t>
            </a:r>
            <a:r>
              <a:rPr lang="zh-CN" altLang="en-US" sz="3200" dirty="0"/>
              <a:t>普通</a:t>
            </a:r>
            <a:r>
              <a:rPr lang="zh-CN" altLang="en-US" sz="3200" dirty="0" smtClean="0"/>
              <a:t>人 </a:t>
            </a:r>
            <a:r>
              <a:rPr lang="en-US" sz="3200" dirty="0" smtClean="0"/>
              <a:t>(</a:t>
            </a:r>
            <a:r>
              <a:rPr lang="en-US" sz="3200" dirty="0"/>
              <a:t>Judges, </a:t>
            </a:r>
            <a:r>
              <a:rPr lang="zh-TW" altLang="en-US" sz="3200" dirty="0"/>
              <a:t>士师记</a:t>
            </a:r>
            <a:r>
              <a:rPr lang="en-US" sz="3200" dirty="0"/>
              <a:t>)</a:t>
            </a:r>
          </a:p>
        </p:txBody>
      </p:sp>
      <p:sp>
        <p:nvSpPr>
          <p:cNvPr id="3" name="Content Placeholder 2"/>
          <p:cNvSpPr>
            <a:spLocks noGrp="1"/>
          </p:cNvSpPr>
          <p:nvPr>
            <p:ph sz="half" idx="1"/>
          </p:nvPr>
        </p:nvSpPr>
        <p:spPr/>
        <p:txBody>
          <a:bodyPr>
            <a:normAutofit fontScale="85000" lnSpcReduction="20000"/>
          </a:bodyPr>
          <a:lstStyle/>
          <a:p>
            <a:r>
              <a:rPr lang="en-US" dirty="0"/>
              <a:t>7:20 The three companies blew the trumpets and smashed the jars. Grasping the torches in their left hands and holding in their right hands the trumpets they were to blow, they shouted, “A sword for the Lord and for Gideon</a:t>
            </a:r>
            <a:r>
              <a:rPr lang="en-US" dirty="0" smtClean="0"/>
              <a:t>!”</a:t>
            </a:r>
          </a:p>
          <a:p>
            <a:r>
              <a:rPr lang="en-US" dirty="0"/>
              <a:t>11:1  Jephthah the </a:t>
            </a:r>
            <a:r>
              <a:rPr lang="en-US" dirty="0" err="1"/>
              <a:t>Gileadite</a:t>
            </a:r>
            <a:r>
              <a:rPr lang="en-US" dirty="0"/>
              <a:t> was a mighty warrior. His father was Gilead; his mother was a prostitute</a:t>
            </a:r>
            <a:r>
              <a:rPr lang="en-US" dirty="0" smtClean="0"/>
              <a:t>.</a:t>
            </a:r>
          </a:p>
          <a:p>
            <a:r>
              <a:rPr lang="en-US" dirty="0"/>
              <a:t>15:15 Finding a fresh jawbone of a donkey, he grabbed it and struck down a thousand men.</a:t>
            </a:r>
          </a:p>
        </p:txBody>
      </p:sp>
      <p:sp>
        <p:nvSpPr>
          <p:cNvPr id="4" name="Content Placeholder 3"/>
          <p:cNvSpPr>
            <a:spLocks noGrp="1"/>
          </p:cNvSpPr>
          <p:nvPr>
            <p:ph sz="half" idx="2"/>
          </p:nvPr>
        </p:nvSpPr>
        <p:spPr/>
        <p:txBody>
          <a:bodyPr>
            <a:noAutofit/>
          </a:bodyPr>
          <a:lstStyle/>
          <a:p>
            <a:r>
              <a:rPr lang="en-US" sz="2800" dirty="0" smtClean="0">
                <a:latin typeface="+mn-ea"/>
              </a:rPr>
              <a:t>7:20 </a:t>
            </a:r>
            <a:r>
              <a:rPr lang="zh-CN" altLang="en-US" sz="2800" dirty="0" smtClean="0">
                <a:latin typeface="+mn-ea"/>
              </a:rPr>
              <a:t>三</a:t>
            </a:r>
            <a:r>
              <a:rPr lang="zh-CN" altLang="en-US" sz="2800" dirty="0">
                <a:latin typeface="+mn-ea"/>
              </a:rPr>
              <a:t>队的人就都吹角，打破瓶子，左手拿着火把，右手拿着角，喊叫说，耶和华和基甸</a:t>
            </a:r>
            <a:r>
              <a:rPr lang="zh-CN" altLang="en-US" sz="2800" dirty="0" smtClean="0">
                <a:latin typeface="+mn-ea"/>
              </a:rPr>
              <a:t>的刀。</a:t>
            </a:r>
            <a:endParaRPr lang="en-US" altLang="zh-CN" sz="2800" dirty="0" smtClean="0">
              <a:latin typeface="+mn-ea"/>
            </a:endParaRPr>
          </a:p>
          <a:p>
            <a:r>
              <a:rPr lang="en-US" altLang="zh-CN" sz="2800" dirty="0" smtClean="0">
                <a:latin typeface="+mn-ea"/>
              </a:rPr>
              <a:t>11:1 </a:t>
            </a:r>
            <a:r>
              <a:rPr lang="zh-CN" altLang="en-US" sz="2800" dirty="0" smtClean="0">
                <a:latin typeface="+mn-ea"/>
              </a:rPr>
              <a:t>基</a:t>
            </a:r>
            <a:r>
              <a:rPr lang="zh-CN" altLang="en-US" sz="2800" dirty="0">
                <a:latin typeface="+mn-ea"/>
              </a:rPr>
              <a:t>列人耶弗他是个大能的勇士，是妓女的儿子</a:t>
            </a:r>
            <a:r>
              <a:rPr lang="zh-CN" altLang="en-US" sz="2800" dirty="0" smtClean="0">
                <a:latin typeface="+mn-ea"/>
              </a:rPr>
              <a:t>。</a:t>
            </a:r>
            <a:endParaRPr lang="en-US" altLang="zh-CN" sz="2800" dirty="0" smtClean="0">
              <a:latin typeface="+mn-ea"/>
            </a:endParaRPr>
          </a:p>
          <a:p>
            <a:r>
              <a:rPr lang="en-US" altLang="zh-CN" sz="2800" dirty="0" smtClean="0">
                <a:latin typeface="+mn-ea"/>
              </a:rPr>
              <a:t>15:15 </a:t>
            </a:r>
            <a:r>
              <a:rPr lang="zh-CN" altLang="en-US" sz="2800" dirty="0" smtClean="0">
                <a:latin typeface="+mn-ea"/>
              </a:rPr>
              <a:t>他</a:t>
            </a:r>
            <a:r>
              <a:rPr lang="zh-CN" altLang="en-US" sz="2800" dirty="0">
                <a:latin typeface="+mn-ea"/>
              </a:rPr>
              <a:t>见一块未乾的驴腮骨，就伸手拾起来，用以击杀一</a:t>
            </a:r>
            <a:r>
              <a:rPr lang="zh-CN" altLang="en-US" sz="2800" dirty="0" smtClean="0">
                <a:latin typeface="+mn-ea"/>
              </a:rPr>
              <a:t>千人。</a:t>
            </a:r>
            <a:endParaRPr lang="en-US" sz="2800" dirty="0">
              <a:latin typeface="+mn-ea"/>
            </a:endParaRPr>
          </a:p>
        </p:txBody>
      </p:sp>
    </p:spTree>
    <p:extLst>
      <p:ext uri="{BB962C8B-B14F-4D97-AF65-F5344CB8AC3E}">
        <p14:creationId xmlns:p14="http://schemas.microsoft.com/office/powerpoint/2010/main" val="15724541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1"/>
          <p:cNvSpPr>
            <a:spLocks noGrp="1"/>
          </p:cNvSpPr>
          <p:nvPr>
            <p:ph type="title"/>
          </p:nvPr>
        </p:nvSpPr>
        <p:spPr/>
        <p:txBody>
          <a:bodyPr>
            <a:normAutofit fontScale="90000"/>
          </a:bodyPr>
          <a:lstStyle/>
          <a:p>
            <a:r>
              <a:rPr lang="en-US" altLang="zh-CN" dirty="0" smtClean="0"/>
              <a:t>Many ask… </a:t>
            </a:r>
            <a:r>
              <a:rPr lang="zh-CN" altLang="en-US" dirty="0" smtClean="0"/>
              <a:t>许</a:t>
            </a:r>
            <a:r>
              <a:rPr lang="zh-TW" altLang="en-US" dirty="0" smtClean="0"/>
              <a:t>多人</a:t>
            </a:r>
            <a:r>
              <a:rPr lang="zh-CN" altLang="en-US" dirty="0" smtClean="0"/>
              <a:t>问 “</a:t>
            </a:r>
            <a:r>
              <a:rPr lang="en-US" altLang="zh-CN" dirty="0" smtClean="0"/>
              <a:t>Why</a:t>
            </a:r>
            <a:r>
              <a:rPr lang="en-US" altLang="zh-TW" dirty="0" smtClean="0"/>
              <a:t>?</a:t>
            </a:r>
            <a:r>
              <a:rPr lang="zh-CN" altLang="en-US" dirty="0" smtClean="0"/>
              <a:t>”</a:t>
            </a:r>
            <a:endParaRPr lang="zh-TW" altLang="en-US" dirty="0" smtClean="0"/>
          </a:p>
        </p:txBody>
      </p:sp>
      <p:sp>
        <p:nvSpPr>
          <p:cNvPr id="4" name="Content Placeholder 3"/>
          <p:cNvSpPr>
            <a:spLocks noGrp="1"/>
          </p:cNvSpPr>
          <p:nvPr>
            <p:ph sz="half" idx="1"/>
          </p:nvPr>
        </p:nvSpPr>
        <p:spPr/>
        <p:txBody>
          <a:bodyPr>
            <a:normAutofit fontScale="92500" lnSpcReduction="10000"/>
          </a:bodyPr>
          <a:lstStyle/>
          <a:p>
            <a:r>
              <a:rPr lang="en-US" altLang="zh-CN" dirty="0" smtClean="0"/>
              <a:t>Christians: “Sharon quit her job to work at church, did she go the wrong way?”</a:t>
            </a:r>
          </a:p>
          <a:p>
            <a:r>
              <a:rPr lang="en-US" altLang="zh-CN" dirty="0" smtClean="0"/>
              <a:t>Non-Christians: </a:t>
            </a:r>
            <a:r>
              <a:rPr lang="zh-CN" altLang="en-US" dirty="0" smtClean="0"/>
              <a:t>“</a:t>
            </a:r>
            <a:r>
              <a:rPr lang="en-US" altLang="zh-CN" dirty="0" smtClean="0"/>
              <a:t>What crimes did Sharon’s ancestors commit?</a:t>
            </a:r>
            <a:r>
              <a:rPr lang="zh-CN" altLang="en-US" dirty="0" smtClean="0"/>
              <a:t>”</a:t>
            </a:r>
            <a:r>
              <a:rPr lang="en-US" altLang="zh-CN" dirty="0" smtClean="0"/>
              <a:t>  </a:t>
            </a:r>
            <a:endParaRPr lang="en-US" dirty="0"/>
          </a:p>
        </p:txBody>
      </p:sp>
      <p:sp>
        <p:nvSpPr>
          <p:cNvPr id="6148" name="Rectangle 12"/>
          <p:cNvSpPr>
            <a:spLocks noGrp="1"/>
          </p:cNvSpPr>
          <p:nvPr>
            <p:ph sz="half" idx="10"/>
          </p:nvPr>
        </p:nvSpPr>
        <p:spPr/>
        <p:txBody>
          <a:bodyPr/>
          <a:lstStyle/>
          <a:p>
            <a:r>
              <a:rPr lang="zh-CN" altLang="en-US" smtClean="0"/>
              <a:t>基督徒问：秀满顺服祢，放弃一切到教会服事 ，她走错路</a:t>
            </a:r>
            <a:r>
              <a:rPr lang="en-US" altLang="zh-CN" smtClean="0"/>
              <a:t>?</a:t>
            </a:r>
          </a:p>
          <a:p>
            <a:r>
              <a:rPr lang="zh-CN" altLang="en-US" smtClean="0"/>
              <a:t>世人问：秀满或她的祖先做了什么坏事？</a:t>
            </a:r>
            <a:endParaRPr lang="en-US" altLang="zh-TW" smtClean="0"/>
          </a:p>
          <a:p>
            <a:pPr lvl="1"/>
            <a:endParaRPr lang="en-US" altLang="zh-TW" dirty="0" smtClean="0"/>
          </a:p>
        </p:txBody>
      </p:sp>
      <p:pic>
        <p:nvPicPr>
          <p:cNvPr id="10" name="Picture 13"/>
          <p:cNvPicPr>
            <a:picLocks noGrp="1" noChangeAspect="1" noChangeArrowheads="1"/>
          </p:cNvPicPr>
          <p:nvPr>
            <p:ph sz="half" idx="11"/>
          </p:nvPr>
        </p:nvPicPr>
        <p:blipFill>
          <a:blip r:embed="rId2">
            <a:extLst>
              <a:ext uri="{28A0092B-C50C-407E-A947-70E740481C1C}">
                <a14:useLocalDpi xmlns:a14="http://schemas.microsoft.com/office/drawing/2010/main" val="0"/>
              </a:ext>
            </a:extLst>
          </a:blip>
          <a:stretch>
            <a:fillRect/>
          </a:stretch>
        </p:blipFill>
        <p:spPr>
          <a:xfrm>
            <a:off x="4856595" y="685800"/>
            <a:ext cx="3834536" cy="5791200"/>
          </a:xfrm>
        </p:spPr>
      </p:pic>
      <p:sp>
        <p:nvSpPr>
          <p:cNvPr id="6" name="投影片編號版面配置區 4"/>
          <p:cNvSpPr>
            <a:spLocks noGrp="1"/>
          </p:cNvSpPr>
          <p:nvPr>
            <p:ph type="sldNum" sz="quarter" idx="4294967295"/>
          </p:nvPr>
        </p:nvSpPr>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fld id="{6D95D0D1-0749-48AD-AE08-D1726C35D68C}" type="slidenum">
              <a:rPr lang="zh-TW" altLang="en-US" sz="3200">
                <a:solidFill>
                  <a:schemeClr val="bg1"/>
                </a:solidFill>
              </a:rPr>
              <a:pPr eaLnBrk="1" hangingPunct="1"/>
              <a:t>12</a:t>
            </a:fld>
            <a:endParaRPr lang="en-US" altLang="zh-TW" sz="3200">
              <a:solidFill>
                <a:schemeClr val="bg1"/>
              </a:solidFill>
            </a:endParaRPr>
          </a:p>
        </p:txBody>
      </p:sp>
    </p:spTree>
    <p:extLst>
      <p:ext uri="{BB962C8B-B14F-4D97-AF65-F5344CB8AC3E}">
        <p14:creationId xmlns:p14="http://schemas.microsoft.com/office/powerpoint/2010/main" val="28868182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標題 1"/>
          <p:cNvSpPr>
            <a:spLocks noGrp="1"/>
          </p:cNvSpPr>
          <p:nvPr>
            <p:ph type="title"/>
          </p:nvPr>
        </p:nvSpPr>
        <p:spPr/>
        <p:txBody>
          <a:bodyPr>
            <a:normAutofit fontScale="90000"/>
          </a:bodyPr>
          <a:lstStyle/>
          <a:p>
            <a:r>
              <a:rPr lang="en-US" altLang="zh-CN" dirty="0"/>
              <a:t>God Answered </a:t>
            </a:r>
            <a:r>
              <a:rPr lang="en-US" altLang="zh-CN" dirty="0" smtClean="0"/>
              <a:t>Me! </a:t>
            </a:r>
            <a:r>
              <a:rPr lang="zh-CN" altLang="en-US" dirty="0" smtClean="0"/>
              <a:t>神对秀满的回答</a:t>
            </a:r>
            <a:endParaRPr lang="zh-TW" altLang="en-US" dirty="0" smtClean="0"/>
          </a:p>
        </p:txBody>
      </p:sp>
      <p:sp>
        <p:nvSpPr>
          <p:cNvPr id="7171" name="文字版面配置區 2"/>
          <p:cNvSpPr>
            <a:spLocks noGrp="1"/>
          </p:cNvSpPr>
          <p:nvPr>
            <p:ph sz="half" idx="1"/>
          </p:nvPr>
        </p:nvSpPr>
        <p:spPr/>
        <p:txBody>
          <a:bodyPr>
            <a:normAutofit lnSpcReduction="10000"/>
          </a:bodyPr>
          <a:lstStyle/>
          <a:p>
            <a:r>
              <a:rPr lang="en-US" altLang="zh-CN" dirty="0" smtClean="0"/>
              <a:t>The Blind Man (John 9)</a:t>
            </a:r>
          </a:p>
          <a:p>
            <a:endParaRPr lang="en-US" altLang="zh-CN" dirty="0" smtClean="0"/>
          </a:p>
          <a:p>
            <a:r>
              <a:rPr lang="en-US" dirty="0" smtClean="0"/>
              <a:t>…who comforts us </a:t>
            </a:r>
          </a:p>
          <a:p>
            <a:r>
              <a:rPr lang="en-US" dirty="0" smtClean="0"/>
              <a:t>      in all our troubles, </a:t>
            </a:r>
          </a:p>
          <a:p>
            <a:r>
              <a:rPr lang="en-US" dirty="0" smtClean="0"/>
              <a:t>so that we can comfort </a:t>
            </a:r>
          </a:p>
          <a:p>
            <a:r>
              <a:rPr lang="en-US" dirty="0" smtClean="0"/>
              <a:t>      those in any trouble </a:t>
            </a:r>
          </a:p>
          <a:p>
            <a:r>
              <a:rPr lang="en-US" dirty="0" smtClean="0"/>
              <a:t>      with the comfort </a:t>
            </a:r>
          </a:p>
          <a:p>
            <a:r>
              <a:rPr lang="en-US" dirty="0" smtClean="0"/>
              <a:t>      we ourselves </a:t>
            </a:r>
          </a:p>
          <a:p>
            <a:r>
              <a:rPr lang="en-US" dirty="0" smtClean="0"/>
              <a:t>           receive from God. </a:t>
            </a:r>
          </a:p>
          <a:p>
            <a:r>
              <a:rPr lang="zh-CN" altLang="en-US" dirty="0" smtClean="0"/>
              <a:t>   </a:t>
            </a:r>
            <a:endParaRPr lang="en-US" altLang="zh-TW" dirty="0" smtClean="0"/>
          </a:p>
        </p:txBody>
      </p:sp>
      <p:sp>
        <p:nvSpPr>
          <p:cNvPr id="7172" name="內容版面配置區 3"/>
          <p:cNvSpPr>
            <a:spLocks noGrp="1"/>
          </p:cNvSpPr>
          <p:nvPr>
            <p:ph sz="half" idx="2"/>
          </p:nvPr>
        </p:nvSpPr>
        <p:spPr>
          <a:xfrm>
            <a:off x="4953000" y="914400"/>
            <a:ext cx="4191000" cy="5486400"/>
          </a:xfrm>
        </p:spPr>
        <p:txBody>
          <a:bodyPr>
            <a:normAutofit lnSpcReduction="10000"/>
          </a:bodyPr>
          <a:lstStyle/>
          <a:p>
            <a:r>
              <a:rPr lang="zh-CN" altLang="en-US" dirty="0" smtClean="0"/>
              <a:t>瞎子的故事 </a:t>
            </a:r>
            <a:r>
              <a:rPr lang="en-US" altLang="zh-CN" dirty="0" smtClean="0"/>
              <a:t>(</a:t>
            </a:r>
            <a:r>
              <a:rPr lang="zh-CN" altLang="en-US" dirty="0" smtClean="0"/>
              <a:t>约翰</a:t>
            </a:r>
            <a:r>
              <a:rPr lang="en-US" altLang="zh-CN" dirty="0" smtClean="0"/>
              <a:t>9)</a:t>
            </a:r>
          </a:p>
          <a:p>
            <a:endParaRPr lang="en-US" altLang="zh-CN" dirty="0" smtClean="0"/>
          </a:p>
          <a:p>
            <a:r>
              <a:rPr lang="zh-CN" altLang="en-US" dirty="0" smtClean="0"/>
              <a:t>我们在一切患难中，</a:t>
            </a:r>
            <a:endParaRPr lang="en-US" altLang="zh-CN" dirty="0" smtClean="0"/>
          </a:p>
          <a:p>
            <a:r>
              <a:rPr lang="zh-CN" altLang="en-US" dirty="0" smtClean="0"/>
              <a:t>祂就安慰我们，</a:t>
            </a:r>
          </a:p>
          <a:p>
            <a:r>
              <a:rPr lang="zh-CN" altLang="en-US" dirty="0" smtClean="0"/>
              <a:t>叫我们能用</a:t>
            </a:r>
          </a:p>
          <a:p>
            <a:r>
              <a:rPr lang="zh-CN" altLang="en-US" dirty="0" smtClean="0"/>
              <a:t> </a:t>
            </a:r>
            <a:r>
              <a:rPr lang="zh-CN" altLang="en-US" dirty="0"/>
              <a:t> </a:t>
            </a:r>
            <a:r>
              <a:rPr lang="zh-CN" altLang="en-US" dirty="0" smtClean="0"/>
              <a:t>神所赐的安慰</a:t>
            </a:r>
            <a:endParaRPr lang="en-US" altLang="zh-CN" dirty="0" smtClean="0"/>
          </a:p>
          <a:p>
            <a:r>
              <a:rPr lang="zh-CN" altLang="en-US" dirty="0" smtClean="0"/>
              <a:t>去安慰</a:t>
            </a:r>
          </a:p>
          <a:p>
            <a:r>
              <a:rPr lang="zh-CN" altLang="en-US" dirty="0" smtClean="0"/>
              <a:t>  那遭各样患难的人。</a:t>
            </a:r>
            <a:endParaRPr lang="en-US" altLang="zh-TW" dirty="0" smtClean="0"/>
          </a:p>
          <a:p>
            <a:endParaRPr lang="en-US" altLang="zh-CN" dirty="0"/>
          </a:p>
        </p:txBody>
      </p:sp>
      <p:sp>
        <p:nvSpPr>
          <p:cNvPr id="5" name="投影片編號版面配置區 4"/>
          <p:cNvSpPr>
            <a:spLocks noGrp="1"/>
          </p:cNvSpPr>
          <p:nvPr>
            <p:ph type="sldNum" sz="quarter" idx="4294967295"/>
          </p:nvPr>
        </p:nvSpPr>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fld id="{B1475888-F320-4069-9042-B721CAB31B70}" type="slidenum">
              <a:rPr lang="zh-TW" altLang="en-US" sz="3200">
                <a:solidFill>
                  <a:schemeClr val="bg1"/>
                </a:solidFill>
              </a:rPr>
              <a:pPr eaLnBrk="1" hangingPunct="1"/>
              <a:t>13</a:t>
            </a:fld>
            <a:endParaRPr lang="en-US" altLang="zh-TW" sz="3200">
              <a:solidFill>
                <a:schemeClr val="bg1"/>
              </a:solidFill>
            </a:endParaRPr>
          </a:p>
        </p:txBody>
      </p:sp>
      <p:sp>
        <p:nvSpPr>
          <p:cNvPr id="6" name="TextBox 5"/>
          <p:cNvSpPr txBox="1"/>
          <p:nvPr/>
        </p:nvSpPr>
        <p:spPr>
          <a:xfrm>
            <a:off x="3182745" y="5715000"/>
            <a:ext cx="1746809" cy="461665"/>
          </a:xfrm>
          <a:prstGeom prst="rect">
            <a:avLst/>
          </a:prstGeom>
          <a:noFill/>
        </p:spPr>
        <p:txBody>
          <a:bodyPr wrap="square" rtlCol="0">
            <a:spAutoFit/>
          </a:bodyPr>
          <a:lstStyle/>
          <a:p>
            <a:r>
              <a:rPr lang="en-US" dirty="0"/>
              <a:t>(2 Cr 1:4</a:t>
            </a:r>
            <a:r>
              <a:rPr lang="en-US" dirty="0" smtClean="0"/>
              <a:t>)</a:t>
            </a:r>
            <a:endParaRPr lang="zh-CN" altLang="en-US" dirty="0"/>
          </a:p>
        </p:txBody>
      </p:sp>
      <p:sp>
        <p:nvSpPr>
          <p:cNvPr id="7" name="TextBox 6"/>
          <p:cNvSpPr txBox="1"/>
          <p:nvPr/>
        </p:nvSpPr>
        <p:spPr>
          <a:xfrm>
            <a:off x="7315200" y="5638800"/>
            <a:ext cx="2057400" cy="461665"/>
          </a:xfrm>
          <a:prstGeom prst="rect">
            <a:avLst/>
          </a:prstGeom>
          <a:noFill/>
        </p:spPr>
        <p:txBody>
          <a:bodyPr wrap="square" rtlCol="0">
            <a:spAutoFit/>
          </a:bodyPr>
          <a:lstStyle/>
          <a:p>
            <a:r>
              <a:rPr lang="zh-CN" altLang="en-US" dirty="0"/>
              <a:t>（林后</a:t>
            </a:r>
            <a:r>
              <a:rPr lang="en-US" altLang="zh-CN" dirty="0"/>
              <a:t>1</a:t>
            </a:r>
            <a:r>
              <a:rPr lang="zh-CN" altLang="en-US" dirty="0"/>
              <a:t>：</a:t>
            </a:r>
            <a:r>
              <a:rPr lang="en-US" altLang="zh-CN" dirty="0"/>
              <a:t>4</a:t>
            </a:r>
            <a:r>
              <a:rPr lang="zh-CN" altLang="en-US" dirty="0"/>
              <a:t>）</a:t>
            </a:r>
            <a:endParaRPr lang="en-US" dirty="0"/>
          </a:p>
        </p:txBody>
      </p:sp>
    </p:spTree>
    <p:extLst>
      <p:ext uri="{BB962C8B-B14F-4D97-AF65-F5344CB8AC3E}">
        <p14:creationId xmlns:p14="http://schemas.microsoft.com/office/powerpoint/2010/main" val="42154512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3" name="Rectangle 7"/>
          <p:cNvSpPr>
            <a:spLocks noGrp="1"/>
          </p:cNvSpPr>
          <p:nvPr>
            <p:ph type="title"/>
          </p:nvPr>
        </p:nvSpPr>
        <p:spPr/>
        <p:txBody>
          <a:bodyPr>
            <a:normAutofit fontScale="90000"/>
          </a:bodyPr>
          <a:lstStyle/>
          <a:p>
            <a:r>
              <a:rPr lang="zh-TW" altLang="en-US" dirty="0"/>
              <a:t>荣耀时刻 </a:t>
            </a:r>
            <a:r>
              <a:rPr lang="en-US" altLang="zh-TW" dirty="0" smtClean="0"/>
              <a:t>Moment of Glory</a:t>
            </a:r>
            <a:endParaRPr lang="zh-TW" altLang="en-US" dirty="0" smtClean="0"/>
          </a:p>
        </p:txBody>
      </p:sp>
      <p:pic>
        <p:nvPicPr>
          <p:cNvPr id="9220" name="Picture 3" descr="3Sick"/>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0826" y="914400"/>
            <a:ext cx="8322347" cy="5486400"/>
          </a:xfrm>
        </p:spPr>
      </p:pic>
      <p:sp>
        <p:nvSpPr>
          <p:cNvPr id="10" name="Rectangle 9"/>
          <p:cNvSpPr/>
          <p:nvPr/>
        </p:nvSpPr>
        <p:spPr>
          <a:xfrm>
            <a:off x="533400" y="876300"/>
            <a:ext cx="3810000" cy="1938992"/>
          </a:xfrm>
          <a:prstGeom prst="rect">
            <a:avLst/>
          </a:prstGeom>
        </p:spPr>
        <p:txBody>
          <a:bodyPr wrap="square">
            <a:spAutoFit/>
          </a:bodyPr>
          <a:lstStyle/>
          <a:p>
            <a:r>
              <a:rPr lang="en-US" dirty="0">
                <a:solidFill>
                  <a:schemeClr val="bg1"/>
                </a:solidFill>
                <a:latin typeface="Helvetica Neue"/>
              </a:rPr>
              <a:t>If one part suffers, </a:t>
            </a:r>
            <a:endParaRPr lang="en-US" dirty="0" smtClean="0">
              <a:solidFill>
                <a:schemeClr val="bg1"/>
              </a:solidFill>
              <a:latin typeface="Helvetica Neue"/>
            </a:endParaRPr>
          </a:p>
          <a:p>
            <a:r>
              <a:rPr lang="en-US" dirty="0">
                <a:solidFill>
                  <a:schemeClr val="bg1"/>
                </a:solidFill>
                <a:latin typeface="Helvetica Neue"/>
              </a:rPr>
              <a:t> </a:t>
            </a:r>
            <a:r>
              <a:rPr lang="en-US" dirty="0" smtClean="0">
                <a:solidFill>
                  <a:schemeClr val="bg1"/>
                </a:solidFill>
                <a:latin typeface="Helvetica Neue"/>
              </a:rPr>
              <a:t> every </a:t>
            </a:r>
            <a:r>
              <a:rPr lang="en-US" dirty="0">
                <a:solidFill>
                  <a:schemeClr val="bg1"/>
                </a:solidFill>
                <a:latin typeface="Helvetica Neue"/>
              </a:rPr>
              <a:t>part suffers with it; </a:t>
            </a:r>
            <a:endParaRPr lang="en-US" dirty="0" smtClean="0">
              <a:solidFill>
                <a:schemeClr val="bg1"/>
              </a:solidFill>
              <a:latin typeface="Helvetica Neue"/>
            </a:endParaRPr>
          </a:p>
          <a:p>
            <a:r>
              <a:rPr lang="en-US" dirty="0" smtClean="0">
                <a:solidFill>
                  <a:schemeClr val="bg1"/>
                </a:solidFill>
                <a:latin typeface="Helvetica Neue"/>
              </a:rPr>
              <a:t>if </a:t>
            </a:r>
            <a:r>
              <a:rPr lang="en-US" dirty="0">
                <a:solidFill>
                  <a:schemeClr val="bg1"/>
                </a:solidFill>
                <a:latin typeface="Helvetica Neue"/>
              </a:rPr>
              <a:t>one part is honored, </a:t>
            </a:r>
            <a:endParaRPr lang="en-US" dirty="0" smtClean="0">
              <a:solidFill>
                <a:schemeClr val="bg1"/>
              </a:solidFill>
              <a:latin typeface="Helvetica Neue"/>
            </a:endParaRPr>
          </a:p>
          <a:p>
            <a:r>
              <a:rPr lang="en-US" dirty="0">
                <a:solidFill>
                  <a:schemeClr val="bg1"/>
                </a:solidFill>
                <a:latin typeface="Helvetica Neue"/>
              </a:rPr>
              <a:t> </a:t>
            </a:r>
            <a:r>
              <a:rPr lang="en-US" dirty="0" smtClean="0">
                <a:solidFill>
                  <a:schemeClr val="bg1"/>
                </a:solidFill>
                <a:latin typeface="Helvetica Neue"/>
              </a:rPr>
              <a:t> every </a:t>
            </a:r>
            <a:r>
              <a:rPr lang="en-US" dirty="0">
                <a:solidFill>
                  <a:schemeClr val="bg1"/>
                </a:solidFill>
                <a:latin typeface="Helvetica Neue"/>
              </a:rPr>
              <a:t>part rejoices with </a:t>
            </a:r>
            <a:r>
              <a:rPr lang="en-US" dirty="0" smtClean="0">
                <a:solidFill>
                  <a:schemeClr val="bg1"/>
                </a:solidFill>
                <a:latin typeface="Helvetica Neue"/>
              </a:rPr>
              <a:t>it.</a:t>
            </a:r>
          </a:p>
          <a:p>
            <a:pPr algn="r"/>
            <a:r>
              <a:rPr lang="en-US" sz="2000" dirty="0" smtClean="0">
                <a:solidFill>
                  <a:schemeClr val="bg1"/>
                </a:solidFill>
                <a:latin typeface="Helvetica Neue"/>
              </a:rPr>
              <a:t>(1 Cr 12:26)</a:t>
            </a:r>
            <a:endParaRPr lang="en-US" sz="2000" dirty="0">
              <a:solidFill>
                <a:schemeClr val="bg1"/>
              </a:solidFill>
            </a:endParaRPr>
          </a:p>
        </p:txBody>
      </p:sp>
      <p:sp>
        <p:nvSpPr>
          <p:cNvPr id="13" name="Rectangle 12"/>
          <p:cNvSpPr/>
          <p:nvPr/>
        </p:nvSpPr>
        <p:spPr>
          <a:xfrm>
            <a:off x="4008773" y="4587840"/>
            <a:ext cx="4724400" cy="1877437"/>
          </a:xfrm>
          <a:prstGeom prst="rect">
            <a:avLst/>
          </a:prstGeom>
        </p:spPr>
        <p:txBody>
          <a:bodyPr wrap="square">
            <a:spAutoFit/>
          </a:bodyPr>
          <a:lstStyle/>
          <a:p>
            <a:r>
              <a:rPr lang="zh-CN" altLang="en-US" dirty="0">
                <a:solidFill>
                  <a:schemeClr val="bg1"/>
                </a:solidFill>
                <a:latin typeface="Helvetica Neue"/>
              </a:rPr>
              <a:t>若 一 个 肢 体 受 苦 ， </a:t>
            </a:r>
            <a:endParaRPr lang="en-US" altLang="zh-CN" dirty="0" smtClean="0">
              <a:solidFill>
                <a:schemeClr val="bg1"/>
              </a:solidFill>
              <a:latin typeface="Helvetica Neue"/>
            </a:endParaRPr>
          </a:p>
          <a:p>
            <a:r>
              <a:rPr lang="en-US" altLang="zh-CN" dirty="0">
                <a:solidFill>
                  <a:schemeClr val="bg1"/>
                </a:solidFill>
                <a:latin typeface="Helvetica Neue"/>
              </a:rPr>
              <a:t> </a:t>
            </a:r>
            <a:r>
              <a:rPr lang="en-US" altLang="zh-CN" dirty="0" smtClean="0">
                <a:solidFill>
                  <a:schemeClr val="bg1"/>
                </a:solidFill>
                <a:latin typeface="Helvetica Neue"/>
              </a:rPr>
              <a:t>  </a:t>
            </a:r>
            <a:r>
              <a:rPr lang="zh-CN" altLang="en-US" dirty="0" smtClean="0">
                <a:solidFill>
                  <a:schemeClr val="bg1"/>
                </a:solidFill>
                <a:latin typeface="Helvetica Neue"/>
              </a:rPr>
              <a:t>所 </a:t>
            </a:r>
            <a:r>
              <a:rPr lang="zh-CN" altLang="en-US" dirty="0">
                <a:solidFill>
                  <a:schemeClr val="bg1"/>
                </a:solidFill>
                <a:latin typeface="Helvetica Neue"/>
              </a:rPr>
              <a:t>有 的 肢 体 就 一 同 受 苦 。 </a:t>
            </a:r>
            <a:endParaRPr lang="en-US" altLang="zh-CN" dirty="0" smtClean="0">
              <a:solidFill>
                <a:schemeClr val="bg1"/>
              </a:solidFill>
              <a:latin typeface="Helvetica Neue"/>
            </a:endParaRPr>
          </a:p>
          <a:p>
            <a:r>
              <a:rPr lang="zh-CN" altLang="en-US" dirty="0" smtClean="0">
                <a:solidFill>
                  <a:schemeClr val="bg1"/>
                </a:solidFill>
                <a:latin typeface="Helvetica Neue"/>
              </a:rPr>
              <a:t>若 </a:t>
            </a:r>
            <a:r>
              <a:rPr lang="zh-CN" altLang="en-US" dirty="0">
                <a:solidFill>
                  <a:schemeClr val="bg1"/>
                </a:solidFill>
                <a:latin typeface="Helvetica Neue"/>
              </a:rPr>
              <a:t>一 个 肢 体 得 荣 耀 ， </a:t>
            </a:r>
            <a:endParaRPr lang="en-US" altLang="zh-CN" dirty="0" smtClean="0">
              <a:solidFill>
                <a:schemeClr val="bg1"/>
              </a:solidFill>
              <a:latin typeface="Helvetica Neue"/>
            </a:endParaRPr>
          </a:p>
          <a:p>
            <a:r>
              <a:rPr lang="en-US" altLang="zh-CN" dirty="0">
                <a:solidFill>
                  <a:schemeClr val="bg1"/>
                </a:solidFill>
                <a:latin typeface="Helvetica Neue"/>
              </a:rPr>
              <a:t> </a:t>
            </a:r>
            <a:r>
              <a:rPr lang="en-US" altLang="zh-CN" dirty="0" smtClean="0">
                <a:solidFill>
                  <a:schemeClr val="bg1"/>
                </a:solidFill>
                <a:latin typeface="Helvetica Neue"/>
              </a:rPr>
              <a:t>   </a:t>
            </a:r>
            <a:r>
              <a:rPr lang="zh-CN" altLang="en-US" dirty="0" smtClean="0">
                <a:solidFill>
                  <a:schemeClr val="bg1"/>
                </a:solidFill>
                <a:latin typeface="Helvetica Neue"/>
              </a:rPr>
              <a:t>所 </a:t>
            </a:r>
            <a:r>
              <a:rPr lang="zh-CN" altLang="en-US" dirty="0">
                <a:solidFill>
                  <a:schemeClr val="bg1"/>
                </a:solidFill>
                <a:latin typeface="Helvetica Neue"/>
              </a:rPr>
              <a:t>有 的 肢 体 就 一 同 快 乐 </a:t>
            </a:r>
            <a:r>
              <a:rPr lang="zh-CN" altLang="en-US" dirty="0" smtClean="0">
                <a:solidFill>
                  <a:schemeClr val="bg1"/>
                </a:solidFill>
                <a:latin typeface="Helvetica Neue"/>
              </a:rPr>
              <a:t>。</a:t>
            </a:r>
            <a:endParaRPr lang="en-US" altLang="zh-CN" dirty="0" smtClean="0">
              <a:solidFill>
                <a:schemeClr val="bg1"/>
              </a:solidFill>
              <a:latin typeface="Helvetica Neue"/>
            </a:endParaRPr>
          </a:p>
          <a:p>
            <a:pPr algn="r"/>
            <a:r>
              <a:rPr lang="en-US" sz="2000" dirty="0" smtClean="0">
                <a:solidFill>
                  <a:schemeClr val="bg1"/>
                </a:solidFill>
                <a:latin typeface="Helvetica Neue"/>
              </a:rPr>
              <a:t>(</a:t>
            </a:r>
            <a:r>
              <a:rPr lang="zh-TW" altLang="en-US" sz="2000" dirty="0" smtClean="0">
                <a:solidFill>
                  <a:schemeClr val="bg1"/>
                </a:solidFill>
                <a:latin typeface="Helvetica Neue"/>
              </a:rPr>
              <a:t>歌前</a:t>
            </a:r>
            <a:r>
              <a:rPr lang="en-US" sz="2000" dirty="0" smtClean="0">
                <a:solidFill>
                  <a:schemeClr val="bg1"/>
                </a:solidFill>
                <a:latin typeface="Helvetica Neue"/>
              </a:rPr>
              <a:t>12:26)   </a:t>
            </a:r>
            <a:endParaRPr lang="en-US" sz="2000" dirty="0">
              <a:solidFill>
                <a:schemeClr val="bg1"/>
              </a:solidFill>
            </a:endParaRPr>
          </a:p>
        </p:txBody>
      </p:sp>
    </p:spTree>
    <p:extLst>
      <p:ext uri="{BB962C8B-B14F-4D97-AF65-F5344CB8AC3E}">
        <p14:creationId xmlns:p14="http://schemas.microsoft.com/office/powerpoint/2010/main" val="7114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標題 1"/>
          <p:cNvSpPr>
            <a:spLocks noGrp="1"/>
          </p:cNvSpPr>
          <p:nvPr>
            <p:ph type="title"/>
          </p:nvPr>
        </p:nvSpPr>
        <p:spPr/>
        <p:txBody>
          <a:bodyPr>
            <a:normAutofit fontScale="90000"/>
          </a:bodyPr>
          <a:lstStyle/>
          <a:p>
            <a:r>
              <a:rPr lang="zh-TW" altLang="en-US" dirty="0"/>
              <a:t>爱的见证 </a:t>
            </a:r>
            <a:r>
              <a:rPr lang="en-US" altLang="zh-TW" dirty="0" smtClean="0"/>
              <a:t>Witness of Love</a:t>
            </a:r>
            <a:endParaRPr lang="zh-TW" altLang="en-US" dirty="0" smtClean="0"/>
          </a:p>
        </p:txBody>
      </p:sp>
      <p:pic>
        <p:nvPicPr>
          <p:cNvPr id="10" name="Content Placeholder 9"/>
          <p:cNvPicPr>
            <a:picLocks noGrp="1" noChangeAspect="1"/>
          </p:cNvPicPr>
          <p:nvPr>
            <p:ph sz="half" idx="1"/>
          </p:nvPr>
        </p:nvPicPr>
        <p:blipFill>
          <a:blip r:embed="rId2"/>
          <a:stretch>
            <a:fillRect/>
          </a:stretch>
        </p:blipFill>
        <p:spPr>
          <a:xfrm>
            <a:off x="490537" y="1981200"/>
            <a:ext cx="3743325" cy="3352800"/>
          </a:xfrm>
          <a:prstGeom prst="rect">
            <a:avLst/>
          </a:prstGeom>
        </p:spPr>
      </p:pic>
      <p:pic>
        <p:nvPicPr>
          <p:cNvPr id="12" name="Content Placeholder 11"/>
          <p:cNvPicPr>
            <a:picLocks noGrp="1" noChangeAspect="1"/>
          </p:cNvPicPr>
          <p:nvPr>
            <p:ph sz="half" idx="2"/>
          </p:nvPr>
        </p:nvPicPr>
        <p:blipFill>
          <a:blip r:embed="rId3"/>
          <a:stretch>
            <a:fillRect/>
          </a:stretch>
        </p:blipFill>
        <p:spPr>
          <a:xfrm>
            <a:off x="4648200" y="1527392"/>
            <a:ext cx="4267200" cy="4260415"/>
          </a:xfrm>
          <a:prstGeom prst="rect">
            <a:avLst/>
          </a:prstGeom>
        </p:spPr>
      </p:pic>
    </p:spTree>
    <p:extLst>
      <p:ext uri="{BB962C8B-B14F-4D97-AF65-F5344CB8AC3E}">
        <p14:creationId xmlns:p14="http://schemas.microsoft.com/office/powerpoint/2010/main" val="33956368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p:cNvSpPr>
          <p:nvPr>
            <p:ph type="title"/>
          </p:nvPr>
        </p:nvSpPr>
        <p:spPr/>
        <p:txBody>
          <a:bodyPr>
            <a:normAutofit fontScale="90000"/>
          </a:bodyPr>
          <a:lstStyle/>
          <a:p>
            <a:r>
              <a:rPr lang="zh-TW" altLang="en-US" smtClean="0"/>
              <a:t>白爱恩 </a:t>
            </a:r>
            <a:r>
              <a:rPr lang="en-US" altLang="zh-TW" smtClean="0"/>
              <a:t>Charity-Grace (1999.05.02)</a:t>
            </a:r>
            <a:endParaRPr lang="en-US" altLang="zh-TW" dirty="0" smtClean="0"/>
          </a:p>
        </p:txBody>
      </p:sp>
      <p:sp>
        <p:nvSpPr>
          <p:cNvPr id="229381" name="Rectangle 5"/>
          <p:cNvSpPr>
            <a:spLocks noGrp="1"/>
          </p:cNvSpPr>
          <p:nvPr>
            <p:ph sz="half" idx="4294967295"/>
          </p:nvPr>
        </p:nvSpPr>
        <p:spPr>
          <a:xfrm>
            <a:off x="5105400" y="4343400"/>
            <a:ext cx="3886200" cy="2514600"/>
          </a:xfrm>
        </p:spPr>
        <p:txBody>
          <a:bodyPr>
            <a:normAutofit fontScale="77500" lnSpcReduction="20000"/>
          </a:bodyPr>
          <a:lstStyle/>
          <a:p>
            <a:r>
              <a:rPr lang="zh-CN" altLang="en-US" dirty="0"/>
              <a:t>不可以有小</a:t>
            </a:r>
            <a:r>
              <a:rPr lang="zh-CN" altLang="en-US" dirty="0" smtClean="0"/>
              <a:t>孩 </a:t>
            </a:r>
            <a:r>
              <a:rPr lang="en-US" altLang="zh-CN" dirty="0" smtClean="0"/>
              <a:t>(</a:t>
            </a:r>
            <a:r>
              <a:rPr lang="zh-CN" altLang="en-US" dirty="0" smtClean="0"/>
              <a:t>服</a:t>
            </a:r>
            <a:r>
              <a:rPr lang="zh-CN" altLang="en-US" dirty="0"/>
              <a:t>用</a:t>
            </a:r>
            <a:r>
              <a:rPr lang="en-US" altLang="zh-CN" dirty="0"/>
              <a:t>X</a:t>
            </a:r>
            <a:r>
              <a:rPr lang="zh-CN" altLang="en-US" dirty="0"/>
              <a:t>级药物不能有孩</a:t>
            </a:r>
            <a:r>
              <a:rPr lang="zh-CN" altLang="en-US" dirty="0" smtClean="0"/>
              <a:t>子</a:t>
            </a:r>
            <a:r>
              <a:rPr lang="en-US" altLang="zh-CN" dirty="0" smtClean="0"/>
              <a:t>: </a:t>
            </a:r>
            <a:r>
              <a:rPr lang="zh-CN" altLang="en-US" dirty="0" smtClean="0"/>
              <a:t>胎</a:t>
            </a:r>
            <a:r>
              <a:rPr lang="zh-CN" altLang="en-US" dirty="0"/>
              <a:t>儿会畸</a:t>
            </a:r>
            <a:r>
              <a:rPr lang="zh-CN" altLang="en-US" dirty="0" smtClean="0"/>
              <a:t>形</a:t>
            </a:r>
            <a:r>
              <a:rPr lang="en-US" altLang="zh-CN" dirty="0" smtClean="0"/>
              <a:t>, </a:t>
            </a:r>
            <a:r>
              <a:rPr lang="zh-CN" altLang="en-US" dirty="0" smtClean="0"/>
              <a:t>妈妈</a:t>
            </a:r>
            <a:r>
              <a:rPr lang="zh-CN" altLang="en-US" dirty="0"/>
              <a:t>可能死</a:t>
            </a:r>
            <a:r>
              <a:rPr lang="zh-CN" altLang="en-US" dirty="0" smtClean="0"/>
              <a:t>去</a:t>
            </a:r>
            <a:r>
              <a:rPr lang="en-US" altLang="zh-CN" dirty="0" smtClean="0"/>
              <a:t>, </a:t>
            </a:r>
            <a:r>
              <a:rPr lang="zh-CN" altLang="en-US" dirty="0" smtClean="0"/>
              <a:t>小</a:t>
            </a:r>
            <a:r>
              <a:rPr lang="zh-CN" altLang="en-US" dirty="0"/>
              <a:t>孩不健</a:t>
            </a:r>
            <a:r>
              <a:rPr lang="zh-CN" altLang="en-US" dirty="0" smtClean="0"/>
              <a:t>康</a:t>
            </a:r>
            <a:r>
              <a:rPr lang="en-US" altLang="zh-CN" dirty="0" smtClean="0"/>
              <a:t>)</a:t>
            </a:r>
            <a:endParaRPr lang="zh-CN" altLang="en-US" dirty="0"/>
          </a:p>
          <a:p>
            <a:r>
              <a:rPr lang="zh-CN" altLang="en-US" dirty="0"/>
              <a:t>糟糕</a:t>
            </a:r>
            <a:r>
              <a:rPr lang="en-US" altLang="zh-CN" dirty="0"/>
              <a:t>! </a:t>
            </a:r>
            <a:r>
              <a:rPr lang="zh-CN" altLang="en-US" dirty="0"/>
              <a:t>怀孕了</a:t>
            </a:r>
            <a:r>
              <a:rPr lang="en-US" altLang="zh-CN" dirty="0"/>
              <a:t>. </a:t>
            </a:r>
            <a:r>
              <a:rPr lang="zh-CN" altLang="en-US" dirty="0"/>
              <a:t>建议堕胎</a:t>
            </a:r>
          </a:p>
          <a:p>
            <a:r>
              <a:rPr lang="zh-CN" altLang="en-US" dirty="0">
                <a:solidFill>
                  <a:srgbClr val="0000CC"/>
                </a:solidFill>
              </a:rPr>
              <a:t>天父</a:t>
            </a:r>
            <a:r>
              <a:rPr lang="en-US" altLang="zh-CN" dirty="0">
                <a:solidFill>
                  <a:srgbClr val="0000CC"/>
                </a:solidFill>
              </a:rPr>
              <a:t>, </a:t>
            </a:r>
            <a:r>
              <a:rPr lang="zh-CN" altLang="en-US" dirty="0">
                <a:solidFill>
                  <a:srgbClr val="0000CC"/>
                </a:solidFill>
              </a:rPr>
              <a:t>为什么</a:t>
            </a:r>
            <a:r>
              <a:rPr lang="en-US" altLang="zh-CN" dirty="0">
                <a:solidFill>
                  <a:srgbClr val="0000CC"/>
                </a:solidFill>
              </a:rPr>
              <a:t>?</a:t>
            </a:r>
          </a:p>
          <a:p>
            <a:r>
              <a:rPr lang="zh-CN" altLang="en-US" dirty="0"/>
              <a:t>不是正努力服事祢吗</a:t>
            </a:r>
            <a:r>
              <a:rPr lang="en-US" altLang="zh-CN" dirty="0" smtClean="0"/>
              <a:t>?</a:t>
            </a:r>
            <a:endParaRPr lang="en-US" altLang="zh-CN" dirty="0"/>
          </a:p>
        </p:txBody>
      </p:sp>
      <p:sp>
        <p:nvSpPr>
          <p:cNvPr id="18" name="Rectangle 5"/>
          <p:cNvSpPr txBox="1">
            <a:spLocks/>
          </p:cNvSpPr>
          <p:nvPr/>
        </p:nvSpPr>
        <p:spPr bwMode="auto">
          <a:xfrm>
            <a:off x="0" y="4343400"/>
            <a:ext cx="5029200" cy="2569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70000" lnSpcReduction="20000"/>
          </a:bodyPr>
          <a:lstStyle>
            <a:lvl1pPr marL="342900" indent="-342900" algn="l" rtl="0" eaLnBrk="0" fontAlgn="base" hangingPunct="0">
              <a:spcBef>
                <a:spcPct val="20000"/>
              </a:spcBef>
              <a:spcAft>
                <a:spcPct val="0"/>
              </a:spcAft>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smtClean="0"/>
              <a:t>Cannot have child</a:t>
            </a:r>
            <a:r>
              <a:rPr lang="zh-CN" altLang="en-US" dirty="0"/>
              <a:t> </a:t>
            </a:r>
            <a:r>
              <a:rPr lang="en-US" altLang="zh-CN" dirty="0" smtClean="0"/>
              <a:t>(Why? X-grade drugs cause fetal deformation, high risk of death for mother, unhealthy child)</a:t>
            </a:r>
          </a:p>
          <a:p>
            <a:r>
              <a:rPr lang="en-US" altLang="zh-CN" dirty="0" smtClean="0"/>
              <a:t>Oh no</a:t>
            </a:r>
            <a:r>
              <a:rPr lang="zh-CN" altLang="en-US" dirty="0" smtClean="0"/>
              <a:t>！</a:t>
            </a:r>
            <a:r>
              <a:rPr lang="en-US" altLang="zh-CN" dirty="0" smtClean="0"/>
              <a:t>Pregnant. Abortion suggested.</a:t>
            </a:r>
            <a:endParaRPr lang="zh-CN" altLang="en-US" dirty="0" smtClean="0"/>
          </a:p>
          <a:p>
            <a:r>
              <a:rPr lang="en-US" altLang="zh-CN" dirty="0" smtClean="0">
                <a:solidFill>
                  <a:srgbClr val="0000CC"/>
                </a:solidFill>
              </a:rPr>
              <a:t>Heavenly Father, Why?</a:t>
            </a:r>
          </a:p>
          <a:p>
            <a:r>
              <a:rPr lang="en-US" altLang="zh-CN" dirty="0" smtClean="0"/>
              <a:t>Aren’t I trying to serve you?</a:t>
            </a:r>
          </a:p>
        </p:txBody>
      </p:sp>
      <p:grpSp>
        <p:nvGrpSpPr>
          <p:cNvPr id="20" name="Group 19"/>
          <p:cNvGrpSpPr/>
          <p:nvPr/>
        </p:nvGrpSpPr>
        <p:grpSpPr>
          <a:xfrm>
            <a:off x="1676401" y="762000"/>
            <a:ext cx="5334000" cy="3581400"/>
            <a:chOff x="189807" y="3575538"/>
            <a:chExt cx="5510535" cy="3738970"/>
          </a:xfrm>
        </p:grpSpPr>
        <p:pic>
          <p:nvPicPr>
            <p:cNvPr id="21" name="Picture 6" descr="Er1s01_19990502_Aien"/>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9807" y="3581400"/>
              <a:ext cx="5510535" cy="3733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2" name="Group 21"/>
            <p:cNvGrpSpPr/>
            <p:nvPr/>
          </p:nvGrpSpPr>
          <p:grpSpPr>
            <a:xfrm>
              <a:off x="2958730" y="3575538"/>
              <a:ext cx="2741612" cy="1811767"/>
              <a:chOff x="2983174" y="2099123"/>
              <a:chExt cx="2741612" cy="1811767"/>
            </a:xfrm>
          </p:grpSpPr>
          <p:pic>
            <p:nvPicPr>
              <p:cNvPr id="23" name="Picture 8" descr="98092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3174" y="2124952"/>
                <a:ext cx="2741612"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9"/>
              <p:cNvSpPr txBox="1">
                <a:spLocks noChangeArrowheads="1"/>
              </p:cNvSpPr>
              <p:nvPr/>
            </p:nvSpPr>
            <p:spPr bwMode="auto">
              <a:xfrm>
                <a:off x="4169036" y="2099123"/>
                <a:ext cx="155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en-US" altLang="zh-TW" b="1" dirty="0">
                    <a:solidFill>
                      <a:schemeClr val="bg1"/>
                    </a:solidFill>
                  </a:rPr>
                  <a:t>1998.09.26</a:t>
                </a:r>
              </a:p>
            </p:txBody>
          </p:sp>
        </p:grpSp>
      </p:grpSp>
    </p:spTree>
    <p:extLst>
      <p:ext uri="{BB962C8B-B14F-4D97-AF65-F5344CB8AC3E}">
        <p14:creationId xmlns:p14="http://schemas.microsoft.com/office/powerpoint/2010/main" val="1337331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p:cNvSpPr>
          <p:nvPr>
            <p:ph type="title"/>
          </p:nvPr>
        </p:nvSpPr>
        <p:spPr/>
        <p:txBody>
          <a:bodyPr>
            <a:normAutofit fontScale="90000"/>
          </a:bodyPr>
          <a:lstStyle/>
          <a:p>
            <a:r>
              <a:rPr lang="zh-TW" altLang="en-US" smtClean="0"/>
              <a:t>白爱恩 </a:t>
            </a:r>
            <a:r>
              <a:rPr lang="en-US" altLang="zh-TW" smtClean="0"/>
              <a:t>Charity-Grace (1999.05.02)</a:t>
            </a:r>
            <a:endParaRPr lang="en-US" altLang="zh-TW" dirty="0" smtClean="0"/>
          </a:p>
        </p:txBody>
      </p:sp>
      <p:sp>
        <p:nvSpPr>
          <p:cNvPr id="229381" name="Rectangle 5"/>
          <p:cNvSpPr>
            <a:spLocks noGrp="1"/>
          </p:cNvSpPr>
          <p:nvPr>
            <p:ph sz="half" idx="4294967295"/>
          </p:nvPr>
        </p:nvSpPr>
        <p:spPr>
          <a:xfrm>
            <a:off x="5105400" y="4343401"/>
            <a:ext cx="4038600" cy="2514600"/>
          </a:xfrm>
        </p:spPr>
        <p:txBody>
          <a:bodyPr>
            <a:noAutofit/>
          </a:bodyPr>
          <a:lstStyle/>
          <a:p>
            <a:r>
              <a:rPr lang="zh-CN" altLang="en-US" sz="1800" dirty="0"/>
              <a:t>接纳孩子</a:t>
            </a:r>
          </a:p>
          <a:p>
            <a:pPr marL="0" indent="0">
              <a:buNone/>
            </a:pPr>
            <a:r>
              <a:rPr lang="en-US" altLang="zh-CN" sz="1800" dirty="0" smtClean="0">
                <a:solidFill>
                  <a:srgbClr val="0000CC"/>
                </a:solidFill>
              </a:rPr>
              <a:t>-  </a:t>
            </a:r>
            <a:r>
              <a:rPr lang="zh-CN" altLang="en-US" sz="1800" dirty="0" smtClean="0">
                <a:solidFill>
                  <a:srgbClr val="0000CC"/>
                </a:solidFill>
              </a:rPr>
              <a:t>儿</a:t>
            </a:r>
            <a:r>
              <a:rPr lang="zh-CN" altLang="en-US" sz="1800" dirty="0">
                <a:solidFill>
                  <a:srgbClr val="0000CC"/>
                </a:solidFill>
              </a:rPr>
              <a:t>女是耶和华所赐的产业</a:t>
            </a:r>
            <a:r>
              <a:rPr lang="en-US" altLang="zh-CN" sz="1800" dirty="0" smtClean="0">
                <a:solidFill>
                  <a:srgbClr val="0000CC"/>
                </a:solidFill>
              </a:rPr>
              <a:t>;</a:t>
            </a:r>
          </a:p>
          <a:p>
            <a:pPr marL="0" indent="0">
              <a:buNone/>
            </a:pPr>
            <a:r>
              <a:rPr lang="en-US" altLang="zh-CN" sz="1800" dirty="0">
                <a:solidFill>
                  <a:srgbClr val="0000CC"/>
                </a:solidFill>
              </a:rPr>
              <a:t> </a:t>
            </a:r>
            <a:r>
              <a:rPr lang="en-US" altLang="zh-CN" sz="1800" dirty="0" smtClean="0">
                <a:solidFill>
                  <a:srgbClr val="0000CC"/>
                </a:solidFill>
              </a:rPr>
              <a:t>      </a:t>
            </a:r>
            <a:r>
              <a:rPr lang="zh-CN" altLang="en-US" sz="1800" dirty="0" smtClean="0">
                <a:solidFill>
                  <a:srgbClr val="0000CC"/>
                </a:solidFill>
              </a:rPr>
              <a:t>所</a:t>
            </a:r>
            <a:r>
              <a:rPr lang="zh-CN" altLang="en-US" sz="1800" dirty="0">
                <a:solidFill>
                  <a:srgbClr val="0000CC"/>
                </a:solidFill>
              </a:rPr>
              <a:t>怀的胎是他所给的赏赐</a:t>
            </a:r>
            <a:r>
              <a:rPr lang="zh-CN" altLang="en-US" sz="1800" dirty="0" smtClean="0"/>
              <a:t>。</a:t>
            </a:r>
            <a:endParaRPr lang="zh-CN" altLang="en-US" sz="1800" dirty="0"/>
          </a:p>
          <a:p>
            <a:pPr marL="0" indent="0">
              <a:buNone/>
            </a:pPr>
            <a:r>
              <a:rPr lang="en-US" altLang="zh-CN" sz="1800" dirty="0" smtClean="0">
                <a:solidFill>
                  <a:srgbClr val="0000CC"/>
                </a:solidFill>
              </a:rPr>
              <a:t>-  </a:t>
            </a:r>
            <a:r>
              <a:rPr lang="zh-CN" altLang="en-US" sz="1800" dirty="0" smtClean="0">
                <a:solidFill>
                  <a:srgbClr val="0000CC"/>
                </a:solidFill>
              </a:rPr>
              <a:t>总</a:t>
            </a:r>
            <a:r>
              <a:rPr lang="zh-CN" altLang="en-US" sz="1800" dirty="0">
                <a:solidFill>
                  <a:srgbClr val="0000CC"/>
                </a:solidFill>
              </a:rPr>
              <a:t>要效法那些凭信心和忍耐</a:t>
            </a:r>
          </a:p>
          <a:p>
            <a:pPr marL="0" indent="0">
              <a:buNone/>
            </a:pPr>
            <a:r>
              <a:rPr lang="zh-CN" altLang="en-US" sz="1800" dirty="0" smtClean="0">
                <a:solidFill>
                  <a:srgbClr val="0000CC"/>
                </a:solidFill>
              </a:rPr>
              <a:t>       承受应许的人。</a:t>
            </a:r>
            <a:r>
              <a:rPr lang="en-US" altLang="zh-CN" sz="1800" dirty="0" smtClean="0">
                <a:solidFill>
                  <a:srgbClr val="0000CC"/>
                </a:solidFill>
              </a:rPr>
              <a:t>(</a:t>
            </a:r>
            <a:r>
              <a:rPr lang="zh-TW" altLang="en-US" sz="1800" dirty="0">
                <a:solidFill>
                  <a:srgbClr val="0000CC"/>
                </a:solidFill>
              </a:rPr>
              <a:t>希 </a:t>
            </a:r>
            <a:r>
              <a:rPr lang="en-US" altLang="zh-CN" sz="1800" dirty="0" smtClean="0">
                <a:solidFill>
                  <a:srgbClr val="0000CC"/>
                </a:solidFill>
              </a:rPr>
              <a:t>6:12)</a:t>
            </a:r>
          </a:p>
          <a:p>
            <a:r>
              <a:rPr lang="zh-CN" altLang="en-US" sz="1800" dirty="0" smtClean="0"/>
              <a:t>健</a:t>
            </a:r>
            <a:r>
              <a:rPr lang="zh-CN" altLang="en-US" sz="1800" dirty="0"/>
              <a:t>康不健康 </a:t>
            </a:r>
            <a:r>
              <a:rPr lang="en-US" altLang="zh-CN" sz="1800" dirty="0"/>
              <a:t>- </a:t>
            </a:r>
            <a:r>
              <a:rPr lang="zh-CN" altLang="en-US" sz="1800" dirty="0"/>
              <a:t>没关</a:t>
            </a:r>
            <a:r>
              <a:rPr lang="zh-CN" altLang="en-US" sz="1800" dirty="0" smtClean="0"/>
              <a:t>系</a:t>
            </a:r>
            <a:endParaRPr lang="zh-CN" altLang="en-US" sz="1800" dirty="0"/>
          </a:p>
          <a:p>
            <a:pPr marL="0" indent="0">
              <a:buNone/>
            </a:pPr>
            <a:r>
              <a:rPr lang="en-US" altLang="zh-CN" sz="1800" dirty="0" smtClean="0">
                <a:sym typeface="Wingdings" panose="05000000000000000000" pitchFamily="2" charset="2"/>
              </a:rPr>
              <a:t> </a:t>
            </a:r>
            <a:r>
              <a:rPr lang="zh-CN" altLang="en-US" sz="1800" dirty="0" smtClean="0"/>
              <a:t>健</a:t>
            </a:r>
            <a:r>
              <a:rPr lang="zh-CN" altLang="en-US" sz="1800" dirty="0"/>
              <a:t>康的爱</a:t>
            </a:r>
            <a:r>
              <a:rPr lang="en-US" altLang="zh-CN" sz="1800" dirty="0"/>
              <a:t>(</a:t>
            </a:r>
            <a:r>
              <a:rPr lang="zh-CN" altLang="en-US" sz="1800" dirty="0"/>
              <a:t>癌</a:t>
            </a:r>
            <a:r>
              <a:rPr lang="en-US" altLang="zh-CN" sz="1800" dirty="0"/>
              <a:t>)</a:t>
            </a:r>
            <a:r>
              <a:rPr lang="zh-CN" altLang="en-US" sz="1800" dirty="0"/>
              <a:t>恩</a:t>
            </a:r>
            <a:endParaRPr lang="en-US" altLang="zh-CN" sz="1800" dirty="0"/>
          </a:p>
        </p:txBody>
      </p:sp>
      <p:grpSp>
        <p:nvGrpSpPr>
          <p:cNvPr id="10" name="Group 9"/>
          <p:cNvGrpSpPr/>
          <p:nvPr/>
        </p:nvGrpSpPr>
        <p:grpSpPr>
          <a:xfrm>
            <a:off x="1676401" y="762000"/>
            <a:ext cx="5334000" cy="3581400"/>
            <a:chOff x="189807" y="3575538"/>
            <a:chExt cx="5510535" cy="3738970"/>
          </a:xfrm>
        </p:grpSpPr>
        <p:pic>
          <p:nvPicPr>
            <p:cNvPr id="16" name="Picture 6" descr="Er1s01_19990502_Aien"/>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9807" y="3581400"/>
              <a:ext cx="5510535" cy="3733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6"/>
            <p:cNvGrpSpPr/>
            <p:nvPr/>
          </p:nvGrpSpPr>
          <p:grpSpPr>
            <a:xfrm>
              <a:off x="2958730" y="3575538"/>
              <a:ext cx="2741612" cy="1811767"/>
              <a:chOff x="2983174" y="2099123"/>
              <a:chExt cx="2741612" cy="1811767"/>
            </a:xfrm>
          </p:grpSpPr>
          <p:pic>
            <p:nvPicPr>
              <p:cNvPr id="12295" name="Picture 8" descr="98092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3174" y="2124952"/>
                <a:ext cx="2741612"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Text Box 9"/>
              <p:cNvSpPr txBox="1">
                <a:spLocks noChangeArrowheads="1"/>
              </p:cNvSpPr>
              <p:nvPr/>
            </p:nvSpPr>
            <p:spPr bwMode="auto">
              <a:xfrm>
                <a:off x="4169036" y="2099123"/>
                <a:ext cx="155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en-US" altLang="zh-TW" b="1" dirty="0">
                    <a:solidFill>
                      <a:schemeClr val="bg1"/>
                    </a:solidFill>
                  </a:rPr>
                  <a:t>1998.09.26</a:t>
                </a:r>
              </a:p>
            </p:txBody>
          </p:sp>
        </p:grpSp>
      </p:grpSp>
      <p:sp>
        <p:nvSpPr>
          <p:cNvPr id="18" name="Rectangle 5"/>
          <p:cNvSpPr txBox="1">
            <a:spLocks/>
          </p:cNvSpPr>
          <p:nvPr/>
        </p:nvSpPr>
        <p:spPr bwMode="auto">
          <a:xfrm>
            <a:off x="0" y="4285853"/>
            <a:ext cx="5181600" cy="2357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800" dirty="0" smtClean="0"/>
              <a:t>Accept child</a:t>
            </a:r>
            <a:endParaRPr lang="en-US" altLang="zh-CN" sz="1800" dirty="0"/>
          </a:p>
          <a:p>
            <a:pPr marL="0" indent="0">
              <a:buNone/>
            </a:pPr>
            <a:r>
              <a:rPr lang="en-US" altLang="zh-TW" sz="1800" dirty="0" smtClean="0">
                <a:solidFill>
                  <a:srgbClr val="0000CC"/>
                </a:solidFill>
              </a:rPr>
              <a:t>-   Children </a:t>
            </a:r>
            <a:r>
              <a:rPr lang="en-US" altLang="zh-TW" sz="1800" dirty="0">
                <a:solidFill>
                  <a:srgbClr val="0000CC"/>
                </a:solidFill>
              </a:rPr>
              <a:t>are a heritage from the Lord,</a:t>
            </a:r>
          </a:p>
          <a:p>
            <a:pPr marL="0" indent="0">
              <a:buNone/>
            </a:pPr>
            <a:r>
              <a:rPr lang="en-US" altLang="zh-TW" sz="1800" dirty="0" smtClean="0">
                <a:solidFill>
                  <a:srgbClr val="0000CC"/>
                </a:solidFill>
              </a:rPr>
              <a:t>           offspring </a:t>
            </a:r>
            <a:r>
              <a:rPr lang="en-US" altLang="zh-TW" sz="1800" dirty="0">
                <a:solidFill>
                  <a:srgbClr val="0000CC"/>
                </a:solidFill>
              </a:rPr>
              <a:t>a reward from him.</a:t>
            </a:r>
          </a:p>
          <a:p>
            <a:pPr marL="0" indent="0">
              <a:buNone/>
            </a:pPr>
            <a:r>
              <a:rPr lang="en-US" sz="1800" dirty="0" smtClean="0">
                <a:solidFill>
                  <a:srgbClr val="0000CC"/>
                </a:solidFill>
              </a:rPr>
              <a:t>-   Imitate</a:t>
            </a:r>
            <a:r>
              <a:rPr lang="en-US" sz="1800" dirty="0">
                <a:solidFill>
                  <a:srgbClr val="0000CC"/>
                </a:solidFill>
              </a:rPr>
              <a:t> those who through faith </a:t>
            </a:r>
            <a:r>
              <a:rPr lang="en-US" sz="1800" dirty="0" smtClean="0">
                <a:solidFill>
                  <a:srgbClr val="0000CC"/>
                </a:solidFill>
              </a:rPr>
              <a:t>and patience</a:t>
            </a:r>
          </a:p>
          <a:p>
            <a:pPr marL="0" indent="0">
              <a:buNone/>
            </a:pPr>
            <a:r>
              <a:rPr lang="en-US" sz="1800" dirty="0">
                <a:solidFill>
                  <a:srgbClr val="0000CC"/>
                </a:solidFill>
              </a:rPr>
              <a:t> </a:t>
            </a:r>
            <a:r>
              <a:rPr lang="en-US" sz="1800" dirty="0" smtClean="0">
                <a:solidFill>
                  <a:srgbClr val="0000CC"/>
                </a:solidFill>
              </a:rPr>
              <a:t>        </a:t>
            </a:r>
            <a:r>
              <a:rPr lang="en-US" sz="1800" dirty="0">
                <a:solidFill>
                  <a:srgbClr val="0000CC"/>
                </a:solidFill>
              </a:rPr>
              <a:t> inherit what has been </a:t>
            </a:r>
            <a:r>
              <a:rPr lang="en-US" sz="1800" dirty="0" smtClean="0">
                <a:solidFill>
                  <a:srgbClr val="0000CC"/>
                </a:solidFill>
              </a:rPr>
              <a:t>promised</a:t>
            </a:r>
            <a:r>
              <a:rPr lang="en-US" altLang="zh-CN" sz="1800" dirty="0" smtClean="0">
                <a:solidFill>
                  <a:srgbClr val="0000CC"/>
                </a:solidFill>
              </a:rPr>
              <a:t>. (</a:t>
            </a:r>
            <a:r>
              <a:rPr lang="en-US" altLang="zh-CN" sz="1800" dirty="0" err="1" smtClean="0">
                <a:solidFill>
                  <a:srgbClr val="0000CC"/>
                </a:solidFill>
              </a:rPr>
              <a:t>Hb</a:t>
            </a:r>
            <a:r>
              <a:rPr lang="en-US" altLang="zh-CN" sz="1800" dirty="0" smtClean="0">
                <a:solidFill>
                  <a:srgbClr val="0000CC"/>
                </a:solidFill>
              </a:rPr>
              <a:t> 6:12)</a:t>
            </a:r>
          </a:p>
          <a:p>
            <a:pPr>
              <a:lnSpc>
                <a:spcPct val="90000"/>
              </a:lnSpc>
            </a:pPr>
            <a:r>
              <a:rPr lang="en-US" altLang="en-US" sz="1800" dirty="0" smtClean="0"/>
              <a:t>Healthy </a:t>
            </a:r>
            <a:r>
              <a:rPr lang="en-US" altLang="en-US" sz="1800" dirty="0"/>
              <a:t>or not we accept…</a:t>
            </a:r>
          </a:p>
          <a:p>
            <a:pPr marL="0" indent="0">
              <a:buNone/>
            </a:pPr>
            <a:r>
              <a:rPr lang="en-US" altLang="zh-CN" sz="1800" dirty="0" smtClean="0">
                <a:sym typeface="Wingdings" panose="05000000000000000000" pitchFamily="2" charset="2"/>
              </a:rPr>
              <a:t> D</a:t>
            </a:r>
            <a:r>
              <a:rPr lang="en-US" altLang="zh-CN" sz="1800" dirty="0" smtClean="0"/>
              <a:t>aughter is healthy (Ai = love || cancer</a:t>
            </a:r>
            <a:r>
              <a:rPr lang="en-US" altLang="zh-CN" sz="1800" dirty="0"/>
              <a:t>)</a:t>
            </a:r>
            <a:endParaRPr lang="en-US" altLang="zh-CN" sz="1800" dirty="0" smtClean="0"/>
          </a:p>
        </p:txBody>
      </p:sp>
    </p:spTree>
    <p:extLst>
      <p:ext uri="{BB962C8B-B14F-4D97-AF65-F5344CB8AC3E}">
        <p14:creationId xmlns:p14="http://schemas.microsoft.com/office/powerpoint/2010/main" val="17935226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p:cNvSpPr>
          <p:nvPr>
            <p:ph type="title"/>
          </p:nvPr>
        </p:nvSpPr>
        <p:spPr/>
        <p:txBody>
          <a:bodyPr>
            <a:normAutofit fontScale="90000"/>
          </a:bodyPr>
          <a:lstStyle/>
          <a:p>
            <a:r>
              <a:rPr lang="zh-CN" altLang="en-US" smtClean="0"/>
              <a:t>生命的黑暗时期</a:t>
            </a:r>
            <a:r>
              <a:rPr lang="en-US" altLang="zh-TW" smtClean="0"/>
              <a:t>(1999~2004)</a:t>
            </a:r>
            <a:endParaRPr lang="en-US" altLang="zh-TW" dirty="0" smtClean="0"/>
          </a:p>
        </p:txBody>
      </p:sp>
      <p:sp>
        <p:nvSpPr>
          <p:cNvPr id="7" name="Content Placeholder 6"/>
          <p:cNvSpPr>
            <a:spLocks noGrp="1"/>
          </p:cNvSpPr>
          <p:nvPr>
            <p:ph sz="half" idx="1"/>
          </p:nvPr>
        </p:nvSpPr>
        <p:spPr>
          <a:xfrm>
            <a:off x="228600" y="838200"/>
            <a:ext cx="4267200" cy="2971800"/>
          </a:xfrm>
        </p:spPr>
        <p:txBody>
          <a:bodyPr>
            <a:normAutofit fontScale="62500" lnSpcReduction="20000"/>
          </a:bodyPr>
          <a:lstStyle/>
          <a:p>
            <a:r>
              <a:rPr lang="en-US" dirty="0" smtClean="0"/>
              <a:t>Eager to serve God</a:t>
            </a:r>
          </a:p>
          <a:p>
            <a:r>
              <a:rPr lang="en-US" dirty="0" smtClean="0"/>
              <a:t>Miscarriage – 3x</a:t>
            </a:r>
          </a:p>
          <a:p>
            <a:r>
              <a:rPr lang="en-US" dirty="0" smtClean="0"/>
              <a:t>Depression tendency, cancer metastasis to the lungs?</a:t>
            </a:r>
          </a:p>
          <a:p>
            <a:r>
              <a:rPr lang="en-US" dirty="0" smtClean="0"/>
              <a:t>Unspeakable pain</a:t>
            </a:r>
          </a:p>
          <a:p>
            <a:pPr lvl="1"/>
            <a:r>
              <a:rPr lang="en-US" dirty="0" smtClean="0"/>
              <a:t>Love children too much</a:t>
            </a:r>
          </a:p>
          <a:p>
            <a:pPr lvl="1"/>
            <a:r>
              <a:rPr lang="en-US" dirty="0" smtClean="0"/>
              <a:t>Experience too much grace </a:t>
            </a:r>
            <a:r>
              <a:rPr lang="en-US" dirty="0" smtClean="0">
                <a:sym typeface="Wingdings" panose="05000000000000000000" pitchFamily="2" charset="2"/>
              </a:rPr>
              <a:t> </a:t>
            </a:r>
            <a:r>
              <a:rPr lang="en-US" dirty="0" smtClean="0"/>
              <a:t>dare not complain</a:t>
            </a:r>
          </a:p>
          <a:p>
            <a:r>
              <a:rPr lang="en-US" dirty="0" smtClean="0"/>
              <a:t>Heavenly Father, why?</a:t>
            </a:r>
          </a:p>
          <a:p>
            <a:r>
              <a:rPr lang="en-US" dirty="0" smtClean="0"/>
              <a:t>2003.07 Moved back to Taiwan</a:t>
            </a:r>
            <a:endParaRPr lang="en-US" dirty="0"/>
          </a:p>
        </p:txBody>
      </p:sp>
      <p:sp>
        <p:nvSpPr>
          <p:cNvPr id="13316" name="Rectangle 3"/>
          <p:cNvSpPr>
            <a:spLocks noGrp="1"/>
          </p:cNvSpPr>
          <p:nvPr>
            <p:ph sz="half" idx="10"/>
          </p:nvPr>
        </p:nvSpPr>
        <p:spPr/>
        <p:txBody>
          <a:bodyPr>
            <a:normAutofit fontScale="77500" lnSpcReduction="20000"/>
          </a:bodyPr>
          <a:lstStyle/>
          <a:p>
            <a:r>
              <a:rPr lang="zh-CN" altLang="en-US" smtClean="0"/>
              <a:t>渴望事奉上帝</a:t>
            </a:r>
          </a:p>
          <a:p>
            <a:r>
              <a:rPr lang="zh-CN" altLang="en-US" smtClean="0"/>
              <a:t>流产三次</a:t>
            </a:r>
          </a:p>
          <a:p>
            <a:r>
              <a:rPr lang="zh-CN" altLang="en-US" smtClean="0"/>
              <a:t>忧郁倾向，癌转移肺部？</a:t>
            </a:r>
          </a:p>
          <a:p>
            <a:r>
              <a:rPr lang="zh-CN" altLang="en-US" smtClean="0"/>
              <a:t>说不出的痛苦</a:t>
            </a:r>
          </a:p>
          <a:p>
            <a:pPr lvl="1"/>
            <a:r>
              <a:rPr lang="zh-CN" altLang="en-US" smtClean="0"/>
              <a:t>太爱孩子</a:t>
            </a:r>
          </a:p>
          <a:p>
            <a:pPr lvl="1"/>
            <a:r>
              <a:rPr lang="zh-CN" altLang="en-US" smtClean="0"/>
              <a:t>经历太多恩典不敢抱怨</a:t>
            </a:r>
          </a:p>
          <a:p>
            <a:r>
              <a:rPr lang="zh-CN" altLang="en-US" smtClean="0"/>
              <a:t>天父</a:t>
            </a:r>
            <a:r>
              <a:rPr lang="en-US" altLang="zh-CN" smtClean="0"/>
              <a:t>, </a:t>
            </a:r>
            <a:r>
              <a:rPr lang="zh-CN" altLang="en-US" smtClean="0"/>
              <a:t>为什么</a:t>
            </a:r>
            <a:r>
              <a:rPr lang="en-US" altLang="zh-CN" smtClean="0"/>
              <a:t>?</a:t>
            </a:r>
          </a:p>
          <a:p>
            <a:r>
              <a:rPr lang="en-US" altLang="zh-CN" smtClean="0"/>
              <a:t>2003.07 </a:t>
            </a:r>
            <a:r>
              <a:rPr lang="zh-CN" altLang="en-US" smtClean="0"/>
              <a:t>搬回台湾</a:t>
            </a:r>
            <a:endParaRPr lang="zh-TW" altLang="en-US" smtClean="0"/>
          </a:p>
          <a:p>
            <a:pPr lvl="1"/>
            <a:endParaRPr lang="zh-TW" altLang="en-US" dirty="0" smtClean="0"/>
          </a:p>
        </p:txBody>
      </p:sp>
      <p:pic>
        <p:nvPicPr>
          <p:cNvPr id="12" name="Picture 6"/>
          <p:cNvPicPr>
            <a:picLocks noGrp="1" noChangeAspect="1" noChangeArrowheads="1"/>
          </p:cNvPicPr>
          <p:nvPr>
            <p:ph sz="half" idx="11"/>
          </p:nvPr>
        </p:nvPicPr>
        <p:blipFill>
          <a:blip r:embed="rId2">
            <a:extLst>
              <a:ext uri="{28A0092B-C50C-407E-A947-70E740481C1C}">
                <a14:useLocalDpi xmlns:a14="http://schemas.microsoft.com/office/drawing/2010/main" val="0"/>
              </a:ext>
            </a:extLst>
          </a:blip>
          <a:stretch>
            <a:fillRect/>
          </a:stretch>
        </p:blipFill>
        <p:spPr>
          <a:xfrm>
            <a:off x="5181600" y="672866"/>
            <a:ext cx="3200400" cy="5846064"/>
          </a:xfrm>
        </p:spPr>
      </p:pic>
      <p:sp>
        <p:nvSpPr>
          <p:cNvPr id="9" name="Rectangle 1"/>
          <p:cNvSpPr>
            <a:spLocks noChangeArrowheads="1"/>
          </p:cNvSpPr>
          <p:nvPr/>
        </p:nvSpPr>
        <p:spPr bwMode="auto">
          <a:xfrm>
            <a:off x="2065338" y="3217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301744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3" name="Picture 5" descr="Yo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92" y="1412968"/>
            <a:ext cx="7165435" cy="537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tangle 2"/>
          <p:cNvSpPr>
            <a:spLocks noGrp="1"/>
          </p:cNvSpPr>
          <p:nvPr>
            <p:ph type="title"/>
          </p:nvPr>
        </p:nvSpPr>
        <p:spPr/>
        <p:txBody>
          <a:bodyPr>
            <a:normAutofit fontScale="90000"/>
          </a:bodyPr>
          <a:lstStyle/>
          <a:p>
            <a:r>
              <a:rPr lang="zh-TW" altLang="en-US" dirty="0" smtClean="0"/>
              <a:t>復活</a:t>
            </a:r>
            <a:r>
              <a:rPr lang="en-US" altLang="zh-TW" dirty="0" smtClean="0"/>
              <a:t>: </a:t>
            </a:r>
            <a:r>
              <a:rPr lang="zh-TW" altLang="en-US" dirty="0" smtClean="0"/>
              <a:t>三位禮物 </a:t>
            </a:r>
            <a:r>
              <a:rPr lang="en-US" altLang="zh-TW" dirty="0" smtClean="0"/>
              <a:t>Recovery: 3 Gifts</a:t>
            </a:r>
            <a:endParaRPr lang="zh-TW" altLang="en-US" dirty="0" smtClean="0"/>
          </a:p>
        </p:txBody>
      </p:sp>
      <p:sp>
        <p:nvSpPr>
          <p:cNvPr id="232451" name="Rectangle 3"/>
          <p:cNvSpPr>
            <a:spLocks noGrp="1"/>
          </p:cNvSpPr>
          <p:nvPr>
            <p:ph type="body" idx="4294967295"/>
          </p:nvPr>
        </p:nvSpPr>
        <p:spPr>
          <a:xfrm>
            <a:off x="0" y="908050"/>
            <a:ext cx="9144000" cy="1003974"/>
          </a:xfrm>
        </p:spPr>
        <p:txBody>
          <a:bodyPr/>
          <a:lstStyle/>
          <a:p>
            <a:pPr>
              <a:lnSpc>
                <a:spcPct val="90000"/>
              </a:lnSpc>
            </a:pPr>
            <a:r>
              <a:rPr lang="zh-TW" altLang="en-US" b="1" dirty="0" smtClean="0">
                <a:ea typeface="新細明體" panose="02020500000000000000" pitchFamily="18" charset="-120"/>
              </a:rPr>
              <a:t>又恩</a:t>
            </a:r>
            <a:r>
              <a:rPr lang="en-US" altLang="zh-TW" b="1" dirty="0" smtClean="0">
                <a:ea typeface="新細明體" panose="02020500000000000000" pitchFamily="18" charset="-120"/>
              </a:rPr>
              <a:t>(2005</a:t>
            </a:r>
            <a:r>
              <a:rPr lang="en-US" altLang="zh-TW" b="1" dirty="0" smtClean="0">
                <a:ea typeface="新細明體" panose="02020500000000000000" pitchFamily="18" charset="-120"/>
              </a:rPr>
              <a:t>),</a:t>
            </a:r>
          </a:p>
          <a:p>
            <a:pPr>
              <a:lnSpc>
                <a:spcPct val="90000"/>
              </a:lnSpc>
            </a:pPr>
            <a:r>
              <a:rPr lang="en-US" altLang="zh-CN" b="1" dirty="0" smtClean="0">
                <a:ea typeface="新細明體" panose="02020500000000000000" pitchFamily="18" charset="-120"/>
              </a:rPr>
              <a:t>Johann</a:t>
            </a:r>
            <a:r>
              <a:rPr lang="en-US" altLang="zh-CN" b="1" dirty="0" smtClean="0">
                <a:ea typeface="宋体" panose="02010600030101010101" pitchFamily="2" charset="-122"/>
              </a:rPr>
              <a:t> </a:t>
            </a:r>
            <a:endParaRPr lang="en-US" altLang="zh-TW" b="1" dirty="0" smtClean="0">
              <a:ea typeface="新細明體" panose="02020500000000000000" pitchFamily="18" charset="-120"/>
            </a:endParaRPr>
          </a:p>
        </p:txBody>
      </p:sp>
      <p:pic>
        <p:nvPicPr>
          <p:cNvPr id="232454" name="Picture 6" descr="L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626" y="2057400"/>
            <a:ext cx="6025542" cy="525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2" name="Picture 4" descr="AYL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8888" y="2057400"/>
            <a:ext cx="7826652"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5" name="Rectangle 7"/>
          <p:cNvSpPr>
            <a:spLocks/>
          </p:cNvSpPr>
          <p:nvPr/>
        </p:nvSpPr>
        <p:spPr bwMode="auto">
          <a:xfrm>
            <a:off x="-8792" y="908050"/>
            <a:ext cx="9144000" cy="98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nSpc>
                <a:spcPct val="90000"/>
              </a:lnSpc>
              <a:spcBef>
                <a:spcPct val="20000"/>
              </a:spcBef>
              <a:buFontTx/>
              <a:buChar char="•"/>
            </a:pPr>
            <a:r>
              <a:rPr kumimoji="0" lang="zh-TW" altLang="en-US" sz="3200" b="1" dirty="0">
                <a:solidFill>
                  <a:schemeClr val="tx2"/>
                </a:solidFill>
              </a:rPr>
              <a:t>又恩</a:t>
            </a:r>
            <a:r>
              <a:rPr kumimoji="0" lang="en-US" altLang="zh-TW" sz="3200" b="1" dirty="0">
                <a:solidFill>
                  <a:schemeClr val="tx2"/>
                </a:solidFill>
              </a:rPr>
              <a:t>(2005), </a:t>
            </a:r>
            <a:r>
              <a:rPr kumimoji="0" lang="en-US" altLang="zh-CN" sz="3200" b="1" dirty="0">
                <a:solidFill>
                  <a:schemeClr val="tx2"/>
                </a:solidFill>
                <a:ea typeface="宋体" panose="02010600030101010101" pitchFamily="2" charset="-122"/>
              </a:rPr>
              <a:t> </a:t>
            </a:r>
            <a:r>
              <a:rPr kumimoji="0" lang="zh-TW" altLang="en-US" sz="3200" b="1" dirty="0">
                <a:solidFill>
                  <a:schemeClr val="tx2"/>
                </a:solidFill>
              </a:rPr>
              <a:t>力恩</a:t>
            </a:r>
            <a:r>
              <a:rPr kumimoji="0" lang="en-US" altLang="zh-TW" sz="3200" b="1" dirty="0">
                <a:solidFill>
                  <a:schemeClr val="tx2"/>
                </a:solidFill>
              </a:rPr>
              <a:t>(2008</a:t>
            </a:r>
            <a:r>
              <a:rPr kumimoji="0" lang="en-US" altLang="zh-TW" sz="3200" b="1" dirty="0" smtClean="0">
                <a:solidFill>
                  <a:schemeClr val="tx2"/>
                </a:solidFill>
              </a:rPr>
              <a:t>),</a:t>
            </a:r>
          </a:p>
          <a:p>
            <a:pPr>
              <a:lnSpc>
                <a:spcPct val="90000"/>
              </a:lnSpc>
              <a:spcBef>
                <a:spcPct val="20000"/>
              </a:spcBef>
              <a:buFontTx/>
              <a:buChar char="•"/>
            </a:pPr>
            <a:r>
              <a:rPr kumimoji="0" lang="en-US" altLang="zh-TW" sz="3200" b="1" dirty="0" smtClean="0">
                <a:solidFill>
                  <a:schemeClr val="bg1"/>
                </a:solidFill>
              </a:rPr>
              <a:t>Johann, Leon Joshua</a:t>
            </a:r>
            <a:endParaRPr kumimoji="0" lang="en-US" altLang="zh-TW" sz="3200" b="1" dirty="0">
              <a:solidFill>
                <a:schemeClr val="bg1"/>
              </a:solidFill>
            </a:endParaRPr>
          </a:p>
        </p:txBody>
      </p:sp>
      <p:sp>
        <p:nvSpPr>
          <p:cNvPr id="232456" name="Rectangle 8"/>
          <p:cNvSpPr>
            <a:spLocks/>
          </p:cNvSpPr>
          <p:nvPr/>
        </p:nvSpPr>
        <p:spPr bwMode="auto">
          <a:xfrm>
            <a:off x="-17584" y="908050"/>
            <a:ext cx="9144000" cy="128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nSpc>
                <a:spcPct val="90000"/>
              </a:lnSpc>
              <a:spcBef>
                <a:spcPct val="20000"/>
              </a:spcBef>
              <a:buFontTx/>
              <a:buChar char="•"/>
            </a:pPr>
            <a:r>
              <a:rPr kumimoji="0" lang="zh-TW" altLang="en-US" sz="3200" b="1" dirty="0">
                <a:solidFill>
                  <a:schemeClr val="tx2"/>
                </a:solidFill>
              </a:rPr>
              <a:t>又恩</a:t>
            </a:r>
            <a:r>
              <a:rPr kumimoji="0" lang="en-US" altLang="zh-TW" sz="3200" b="1" dirty="0">
                <a:solidFill>
                  <a:schemeClr val="tx2"/>
                </a:solidFill>
              </a:rPr>
              <a:t>(2005), </a:t>
            </a:r>
            <a:r>
              <a:rPr kumimoji="0" lang="en-US" altLang="zh-CN" sz="3200" b="1" dirty="0">
                <a:solidFill>
                  <a:schemeClr val="tx2"/>
                </a:solidFill>
                <a:ea typeface="宋体" panose="02010600030101010101" pitchFamily="2" charset="-122"/>
              </a:rPr>
              <a:t> </a:t>
            </a:r>
            <a:r>
              <a:rPr kumimoji="0" lang="zh-TW" altLang="en-US" sz="3200" b="1" dirty="0">
                <a:solidFill>
                  <a:schemeClr val="tx2"/>
                </a:solidFill>
              </a:rPr>
              <a:t>力恩</a:t>
            </a:r>
            <a:r>
              <a:rPr kumimoji="0" lang="en-US" altLang="zh-TW" sz="3200" b="1" dirty="0">
                <a:solidFill>
                  <a:schemeClr val="tx2"/>
                </a:solidFill>
              </a:rPr>
              <a:t>(2008), </a:t>
            </a:r>
            <a:r>
              <a:rPr kumimoji="0" lang="en-US" altLang="zh-CN" sz="3200" b="1" dirty="0">
                <a:solidFill>
                  <a:schemeClr val="tx2"/>
                </a:solidFill>
                <a:ea typeface="宋体" panose="02010600030101010101" pitchFamily="2" charset="-122"/>
              </a:rPr>
              <a:t> </a:t>
            </a:r>
            <a:r>
              <a:rPr kumimoji="0" lang="zh-TW" altLang="en-US" sz="3200" b="1" dirty="0">
                <a:solidFill>
                  <a:schemeClr val="tx2"/>
                </a:solidFill>
              </a:rPr>
              <a:t>亮恩</a:t>
            </a:r>
            <a:r>
              <a:rPr kumimoji="0" lang="en-US" altLang="zh-TW" sz="3200" b="1" dirty="0">
                <a:solidFill>
                  <a:schemeClr val="tx2"/>
                </a:solidFill>
              </a:rPr>
              <a:t>(2010</a:t>
            </a:r>
            <a:r>
              <a:rPr kumimoji="0" lang="en-US" altLang="zh-TW" sz="3200" b="1" dirty="0" smtClean="0">
                <a:solidFill>
                  <a:schemeClr val="tx2"/>
                </a:solidFill>
              </a:rPr>
              <a:t>)</a:t>
            </a:r>
          </a:p>
          <a:p>
            <a:pPr>
              <a:lnSpc>
                <a:spcPct val="90000"/>
              </a:lnSpc>
              <a:spcBef>
                <a:spcPct val="20000"/>
              </a:spcBef>
              <a:buFontTx/>
              <a:buChar char="•"/>
            </a:pPr>
            <a:r>
              <a:rPr kumimoji="0" lang="en-US" altLang="zh-TW" sz="3200" b="1" dirty="0">
                <a:solidFill>
                  <a:schemeClr val="bg1"/>
                </a:solidFill>
              </a:rPr>
              <a:t>Johann, Leon </a:t>
            </a:r>
            <a:r>
              <a:rPr kumimoji="0" lang="en-US" altLang="zh-TW" sz="3200" b="1" dirty="0" smtClean="0">
                <a:solidFill>
                  <a:schemeClr val="bg1"/>
                </a:solidFill>
              </a:rPr>
              <a:t>Joshua, Ruth Ann</a:t>
            </a:r>
            <a:endParaRPr kumimoji="0" lang="en-US" altLang="zh-TW" sz="3200" b="1" dirty="0">
              <a:solidFill>
                <a:schemeClr val="bg1"/>
              </a:solidFill>
            </a:endParaRPr>
          </a:p>
          <a:p>
            <a:pPr>
              <a:lnSpc>
                <a:spcPct val="90000"/>
              </a:lnSpc>
              <a:spcBef>
                <a:spcPct val="20000"/>
              </a:spcBef>
              <a:buFontTx/>
              <a:buChar char="•"/>
            </a:pPr>
            <a:endParaRPr kumimoji="0" lang="en-US" altLang="zh-TW" sz="3200" b="1" dirty="0">
              <a:solidFill>
                <a:schemeClr val="tx2"/>
              </a:solidFill>
            </a:endParaRPr>
          </a:p>
        </p:txBody>
      </p:sp>
    </p:spTree>
    <p:extLst>
      <p:ext uri="{BB962C8B-B14F-4D97-AF65-F5344CB8AC3E}">
        <p14:creationId xmlns:p14="http://schemas.microsoft.com/office/powerpoint/2010/main" val="25404278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2324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245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324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24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24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24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1" grpId="0"/>
      <p:bldP spid="232455" grpId="0"/>
      <p:bldP spid="23245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p:cNvSpPr>
          <p:nvPr>
            <p:ph type="title"/>
          </p:nvPr>
        </p:nvSpPr>
        <p:spPr/>
        <p:txBody>
          <a:bodyPr>
            <a:normAutofit fontScale="90000"/>
          </a:bodyPr>
          <a:lstStyle/>
          <a:p>
            <a:r>
              <a:rPr lang="zh-TW" altLang="en-US" dirty="0" smtClean="0"/>
              <a:t>又恩的出生 </a:t>
            </a:r>
            <a:r>
              <a:rPr lang="en-US" altLang="zh-TW" dirty="0" smtClean="0"/>
              <a:t>Johann’s Birth</a:t>
            </a:r>
            <a:endParaRPr lang="zh-TW" altLang="en-US" dirty="0" smtClean="0"/>
          </a:p>
        </p:txBody>
      </p:sp>
      <p:pic>
        <p:nvPicPr>
          <p:cNvPr id="15370" name="Picture 1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38200" y="685800"/>
            <a:ext cx="7543800" cy="5977011"/>
          </a:xfrm>
        </p:spPr>
      </p:pic>
      <p:sp>
        <p:nvSpPr>
          <p:cNvPr id="15365" name="Text Box 4"/>
          <p:cNvSpPr txBox="1">
            <a:spLocks noChangeArrowheads="1"/>
          </p:cNvSpPr>
          <p:nvPr/>
        </p:nvSpPr>
        <p:spPr bwMode="auto">
          <a:xfrm>
            <a:off x="762000" y="682557"/>
            <a:ext cx="422423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CN" altLang="en-US" sz="2800" b="1" dirty="0">
                <a:solidFill>
                  <a:schemeClr val="bg1"/>
                </a:solidFill>
              </a:rPr>
              <a:t>就在心被医治没几个</a:t>
            </a:r>
            <a:r>
              <a:rPr kumimoji="0" lang="zh-CN" altLang="en-US" sz="2800" b="1" dirty="0" smtClean="0">
                <a:solidFill>
                  <a:schemeClr val="bg1"/>
                </a:solidFill>
              </a:rPr>
              <a:t>月</a:t>
            </a:r>
            <a:endParaRPr kumimoji="0" lang="en-US" altLang="zh-CN" sz="2800" b="1" dirty="0" smtClean="0">
              <a:solidFill>
                <a:schemeClr val="bg1"/>
              </a:solidFill>
            </a:endParaRPr>
          </a:p>
          <a:p>
            <a:r>
              <a:rPr kumimoji="0" lang="en-US" altLang="zh-CN" sz="2800" b="1" dirty="0">
                <a:solidFill>
                  <a:schemeClr val="bg1"/>
                </a:solidFill>
              </a:rPr>
              <a:t> </a:t>
            </a:r>
            <a:r>
              <a:rPr kumimoji="0" lang="en-US" altLang="zh-CN" sz="2800" b="1" dirty="0" smtClean="0">
                <a:solidFill>
                  <a:schemeClr val="bg1"/>
                </a:solidFill>
              </a:rPr>
              <a:t>   </a:t>
            </a:r>
            <a:r>
              <a:rPr kumimoji="0" lang="zh-CN" altLang="en-US" sz="2800" b="1" dirty="0" smtClean="0">
                <a:solidFill>
                  <a:schemeClr val="bg1"/>
                </a:solidFill>
              </a:rPr>
              <a:t>就</a:t>
            </a:r>
            <a:r>
              <a:rPr kumimoji="0" lang="zh-CN" altLang="en-US" sz="2800" b="1" dirty="0">
                <a:solidFill>
                  <a:schemeClr val="bg1"/>
                </a:solidFill>
              </a:rPr>
              <a:t>怀孕了</a:t>
            </a:r>
          </a:p>
          <a:p>
            <a:r>
              <a:rPr kumimoji="0" lang="zh-CN" altLang="en-US" sz="2800" b="1" dirty="0">
                <a:solidFill>
                  <a:schemeClr val="bg1"/>
                </a:solidFill>
              </a:rPr>
              <a:t>当时的状况</a:t>
            </a:r>
            <a:r>
              <a:rPr kumimoji="0" lang="zh-CN" altLang="en-US" sz="2800" b="1" dirty="0" smtClean="0">
                <a:solidFill>
                  <a:schemeClr val="bg1"/>
                </a:solidFill>
              </a:rPr>
              <a:t>：</a:t>
            </a:r>
            <a:endParaRPr kumimoji="0" lang="en-US" altLang="zh-CN" sz="2800" b="1" dirty="0" smtClean="0">
              <a:solidFill>
                <a:schemeClr val="bg1"/>
              </a:solidFill>
            </a:endParaRPr>
          </a:p>
          <a:p>
            <a:r>
              <a:rPr kumimoji="0" lang="en-US" altLang="zh-CN" sz="2800" b="1" dirty="0">
                <a:solidFill>
                  <a:schemeClr val="bg1"/>
                </a:solidFill>
              </a:rPr>
              <a:t> </a:t>
            </a:r>
            <a:r>
              <a:rPr kumimoji="0" lang="en-US" altLang="zh-CN" sz="2800" b="1" dirty="0" smtClean="0">
                <a:solidFill>
                  <a:schemeClr val="bg1"/>
                </a:solidFill>
              </a:rPr>
              <a:t>   </a:t>
            </a:r>
            <a:r>
              <a:rPr kumimoji="0" lang="zh-CN" altLang="en-US" sz="2800" b="1" dirty="0" smtClean="0">
                <a:solidFill>
                  <a:schemeClr val="bg1"/>
                </a:solidFill>
              </a:rPr>
              <a:t>右</a:t>
            </a:r>
            <a:r>
              <a:rPr kumimoji="0" lang="zh-CN" altLang="en-US" sz="2800" b="1" dirty="0">
                <a:solidFill>
                  <a:schemeClr val="bg1"/>
                </a:solidFill>
              </a:rPr>
              <a:t>肺下有</a:t>
            </a:r>
            <a:r>
              <a:rPr kumimoji="0" lang="en-US" altLang="zh-CN" sz="2800" b="1" dirty="0">
                <a:solidFill>
                  <a:schemeClr val="bg1"/>
                </a:solidFill>
              </a:rPr>
              <a:t>0.6</a:t>
            </a:r>
            <a:r>
              <a:rPr kumimoji="0" lang="zh-CN" altLang="en-US" sz="2800" b="1" dirty="0">
                <a:solidFill>
                  <a:schemeClr val="bg1"/>
                </a:solidFill>
              </a:rPr>
              <a:t>公分的肿瘤</a:t>
            </a:r>
          </a:p>
          <a:p>
            <a:r>
              <a:rPr kumimoji="0" lang="zh-CN" altLang="en-US" sz="2800" b="1" dirty="0">
                <a:solidFill>
                  <a:schemeClr val="bg1"/>
                </a:solidFill>
              </a:rPr>
              <a:t>这是神再一次的恩典</a:t>
            </a:r>
            <a:endParaRPr kumimoji="0" lang="zh-TW" altLang="en-US" sz="2800" b="1" dirty="0">
              <a:solidFill>
                <a:schemeClr val="bg1"/>
              </a:solidFill>
            </a:endParaRPr>
          </a:p>
        </p:txBody>
      </p:sp>
      <p:sp>
        <p:nvSpPr>
          <p:cNvPr id="7" name="TextBox 6"/>
          <p:cNvSpPr txBox="1"/>
          <p:nvPr/>
        </p:nvSpPr>
        <p:spPr>
          <a:xfrm>
            <a:off x="886838" y="5093151"/>
            <a:ext cx="5787162" cy="1569660"/>
          </a:xfrm>
          <a:prstGeom prst="rect">
            <a:avLst/>
          </a:prstGeom>
          <a:noFill/>
        </p:spPr>
        <p:txBody>
          <a:bodyPr wrap="none" rtlCol="0">
            <a:spAutoFit/>
          </a:bodyPr>
          <a:lstStyle/>
          <a:p>
            <a:r>
              <a:rPr lang="en-US" dirty="0" smtClean="0">
                <a:solidFill>
                  <a:schemeClr val="tx2"/>
                </a:solidFill>
              </a:rPr>
              <a:t>Just </a:t>
            </a:r>
            <a:r>
              <a:rPr lang="en-US" dirty="0">
                <a:solidFill>
                  <a:schemeClr val="tx2"/>
                </a:solidFill>
              </a:rPr>
              <a:t>a few months after my heart was </a:t>
            </a:r>
            <a:r>
              <a:rPr lang="en-US" dirty="0" smtClean="0">
                <a:solidFill>
                  <a:schemeClr val="tx2"/>
                </a:solidFill>
              </a:rPr>
              <a:t>healed, </a:t>
            </a:r>
          </a:p>
          <a:p>
            <a:r>
              <a:rPr lang="en-US" dirty="0">
                <a:solidFill>
                  <a:schemeClr val="tx2"/>
                </a:solidFill>
              </a:rPr>
              <a:t> </a:t>
            </a:r>
            <a:r>
              <a:rPr lang="en-US" dirty="0" smtClean="0">
                <a:solidFill>
                  <a:schemeClr val="tx2"/>
                </a:solidFill>
              </a:rPr>
              <a:t>  I became pregnant.</a:t>
            </a:r>
          </a:p>
          <a:p>
            <a:r>
              <a:rPr lang="en-US" dirty="0" smtClean="0">
                <a:solidFill>
                  <a:schemeClr val="tx2"/>
                </a:solidFill>
              </a:rPr>
              <a:t>Situation: 0.6 </a:t>
            </a:r>
            <a:r>
              <a:rPr lang="en-US" dirty="0">
                <a:solidFill>
                  <a:schemeClr val="tx2"/>
                </a:solidFill>
              </a:rPr>
              <a:t>cm </a:t>
            </a:r>
            <a:r>
              <a:rPr lang="en-US" dirty="0" smtClean="0">
                <a:solidFill>
                  <a:schemeClr val="tx2"/>
                </a:solidFill>
              </a:rPr>
              <a:t>tumor under </a:t>
            </a:r>
            <a:r>
              <a:rPr lang="en-US" dirty="0">
                <a:solidFill>
                  <a:schemeClr val="tx2"/>
                </a:solidFill>
              </a:rPr>
              <a:t>the right </a:t>
            </a:r>
            <a:r>
              <a:rPr lang="en-US" dirty="0" smtClean="0">
                <a:solidFill>
                  <a:schemeClr val="tx2"/>
                </a:solidFill>
              </a:rPr>
              <a:t>lung</a:t>
            </a:r>
          </a:p>
          <a:p>
            <a:r>
              <a:rPr lang="en-US" dirty="0" smtClean="0">
                <a:solidFill>
                  <a:schemeClr val="tx2"/>
                </a:solidFill>
              </a:rPr>
              <a:t>God’s grace a 2</a:t>
            </a:r>
            <a:r>
              <a:rPr lang="en-US" baseline="30000" dirty="0" smtClean="0">
                <a:solidFill>
                  <a:schemeClr val="tx2"/>
                </a:solidFill>
              </a:rPr>
              <a:t>nd</a:t>
            </a:r>
            <a:r>
              <a:rPr lang="en-US" dirty="0" smtClean="0">
                <a:solidFill>
                  <a:schemeClr val="tx2"/>
                </a:solidFill>
              </a:rPr>
              <a:t> time!.</a:t>
            </a:r>
            <a:endParaRPr lang="en-US" dirty="0">
              <a:solidFill>
                <a:schemeClr val="tx2"/>
              </a:solidFill>
            </a:endParaRPr>
          </a:p>
        </p:txBody>
      </p:sp>
    </p:spTree>
    <p:extLst>
      <p:ext uri="{BB962C8B-B14F-4D97-AF65-F5344CB8AC3E}">
        <p14:creationId xmlns:p14="http://schemas.microsoft.com/office/powerpoint/2010/main" val="1291634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5365"/>
                                        </p:tgtEl>
                                        <p:attrNameLst>
                                          <p:attrName>style.visibility</p:attrName>
                                        </p:attrNameLst>
                                      </p:cBhvr>
                                      <p:to>
                                        <p:strVal val="visible"/>
                                      </p:to>
                                    </p:set>
                                    <p:animEffect transition="in" filter="fade">
                                      <p:cBhvr>
                                        <p:cTn id="7" dur="2000"/>
                                        <p:tgtEl>
                                          <p:spTgt spid="15365"/>
                                        </p:tgtEl>
                                      </p:cBhvr>
                                    </p:animEffect>
                                  </p:childTnLst>
                                </p:cTn>
                              </p:par>
                            </p:childTnLst>
                          </p:cTn>
                        </p:par>
                        <p:par>
                          <p:cTn id="8" fill="hold">
                            <p:stCondLst>
                              <p:cond delay="2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p:cNvSpPr>
          <p:nvPr>
            <p:ph type="title"/>
          </p:nvPr>
        </p:nvSpPr>
        <p:spPr/>
        <p:txBody>
          <a:bodyPr>
            <a:normAutofit fontScale="90000"/>
          </a:bodyPr>
          <a:lstStyle/>
          <a:p>
            <a:r>
              <a:rPr lang="zh-TW" altLang="en-US" smtClean="0"/>
              <a:t>力恩的出生 </a:t>
            </a:r>
            <a:r>
              <a:rPr lang="en-US" altLang="zh-TW" smtClean="0"/>
              <a:t>Leon’s Birth</a:t>
            </a:r>
            <a:endParaRPr lang="zh-TW" altLang="en-US" dirty="0" smtClean="0"/>
          </a:p>
        </p:txBody>
      </p:sp>
      <p:pic>
        <p:nvPicPr>
          <p:cNvPr id="16393" name="Picture 9"/>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085975" y="762000"/>
            <a:ext cx="4972050" cy="3886200"/>
          </a:xfrm>
        </p:spPr>
      </p:pic>
      <p:sp>
        <p:nvSpPr>
          <p:cNvPr id="16389" name="矩形 4"/>
          <p:cNvSpPr>
            <a:spLocks noChangeArrowheads="1"/>
          </p:cNvSpPr>
          <p:nvPr/>
        </p:nvSpPr>
        <p:spPr bwMode="auto">
          <a:xfrm>
            <a:off x="838200" y="4876800"/>
            <a:ext cx="7696200" cy="14465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r>
              <a:rPr lang="zh-CN" altLang="en-US" sz="3200" dirty="0">
                <a:solidFill>
                  <a:schemeClr val="tx2"/>
                </a:solidFill>
              </a:rPr>
              <a:t>我靠着那加给我力量的，凡事都能做</a:t>
            </a:r>
            <a:r>
              <a:rPr lang="zh-CN" altLang="en-US" sz="3200" dirty="0" smtClean="0">
                <a:solidFill>
                  <a:schemeClr val="tx2"/>
                </a:solidFill>
              </a:rPr>
              <a:t>。</a:t>
            </a:r>
            <a:endParaRPr lang="en-US" altLang="zh-CN" sz="3200" dirty="0" smtClean="0">
              <a:solidFill>
                <a:schemeClr val="tx2"/>
              </a:solidFill>
            </a:endParaRPr>
          </a:p>
          <a:p>
            <a:pPr eaLnBrk="1" hangingPunct="1"/>
            <a:r>
              <a:rPr lang="en-US" sz="2800" dirty="0" smtClean="0">
                <a:solidFill>
                  <a:schemeClr val="tx2"/>
                </a:solidFill>
              </a:rPr>
              <a:t>I </a:t>
            </a:r>
            <a:r>
              <a:rPr lang="en-US" sz="2800" dirty="0">
                <a:solidFill>
                  <a:schemeClr val="tx2"/>
                </a:solidFill>
              </a:rPr>
              <a:t>can do all this through him who gives me strength</a:t>
            </a:r>
            <a:r>
              <a:rPr lang="en-US" sz="2800" dirty="0" smtClean="0">
                <a:solidFill>
                  <a:schemeClr val="tx2"/>
                </a:solidFill>
              </a:rPr>
              <a:t>. </a:t>
            </a:r>
          </a:p>
          <a:p>
            <a:pPr algn="r" eaLnBrk="1" hangingPunct="1"/>
            <a:r>
              <a:rPr lang="en-US" sz="2800" dirty="0" smtClean="0">
                <a:solidFill>
                  <a:schemeClr val="tx2"/>
                </a:solidFill>
              </a:rPr>
              <a:t>(</a:t>
            </a:r>
            <a:r>
              <a:rPr lang="en-US" sz="2800" dirty="0" err="1" smtClean="0">
                <a:solidFill>
                  <a:schemeClr val="tx2"/>
                </a:solidFill>
              </a:rPr>
              <a:t>Ph</a:t>
            </a:r>
            <a:r>
              <a:rPr lang="en-US" sz="2800" dirty="0" smtClean="0">
                <a:solidFill>
                  <a:schemeClr val="tx2"/>
                </a:solidFill>
              </a:rPr>
              <a:t> </a:t>
            </a:r>
            <a:r>
              <a:rPr lang="zh-CN" altLang="en-US" sz="2800" dirty="0" smtClean="0">
                <a:solidFill>
                  <a:schemeClr val="tx2"/>
                </a:solidFill>
              </a:rPr>
              <a:t>腓 </a:t>
            </a:r>
            <a:r>
              <a:rPr lang="en-US" sz="2800" dirty="0" smtClean="0">
                <a:solidFill>
                  <a:schemeClr val="tx2"/>
                </a:solidFill>
              </a:rPr>
              <a:t>4:13)</a:t>
            </a:r>
            <a:endParaRPr lang="en-US" altLang="zh-CN" sz="3200" dirty="0" smtClean="0">
              <a:solidFill>
                <a:schemeClr val="tx2"/>
              </a:solidFill>
            </a:endParaRPr>
          </a:p>
        </p:txBody>
      </p:sp>
    </p:spTree>
    <p:extLst>
      <p:ext uri="{BB962C8B-B14F-4D97-AF65-F5344CB8AC3E}">
        <p14:creationId xmlns:p14="http://schemas.microsoft.com/office/powerpoint/2010/main" val="40209040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標題 1"/>
          <p:cNvSpPr>
            <a:spLocks noGrp="1"/>
          </p:cNvSpPr>
          <p:nvPr>
            <p:ph type="title"/>
          </p:nvPr>
        </p:nvSpPr>
        <p:spPr/>
        <p:txBody>
          <a:bodyPr>
            <a:normAutofit fontScale="90000"/>
          </a:bodyPr>
          <a:lstStyle/>
          <a:p>
            <a:r>
              <a:rPr lang="zh-TW" altLang="en-US" smtClean="0"/>
              <a:t>亮恩的出生 </a:t>
            </a:r>
            <a:r>
              <a:rPr lang="en-US" altLang="zh-TW" smtClean="0"/>
              <a:t>Ruth-Ann’s Birth</a:t>
            </a:r>
            <a:endParaRPr lang="zh-TW" altLang="en-US" dirty="0" smtClean="0"/>
          </a:p>
        </p:txBody>
      </p:sp>
      <p:sp>
        <p:nvSpPr>
          <p:cNvPr id="11" name="Content Placeholder 10"/>
          <p:cNvSpPr>
            <a:spLocks noGrp="1"/>
          </p:cNvSpPr>
          <p:nvPr>
            <p:ph sz="half" idx="1"/>
          </p:nvPr>
        </p:nvSpPr>
        <p:spPr/>
        <p:txBody>
          <a:bodyPr>
            <a:normAutofit/>
          </a:bodyPr>
          <a:lstStyle/>
          <a:p>
            <a:pPr marL="0" indent="0">
              <a:buNone/>
            </a:pPr>
            <a:r>
              <a:rPr lang="zh-CN" altLang="en-US" dirty="0" smtClean="0"/>
              <a:t>在你那里有</a:t>
            </a:r>
            <a:endParaRPr lang="en-US" altLang="zh-CN" dirty="0" smtClean="0"/>
          </a:p>
          <a:p>
            <a:pPr marL="0" indent="0">
              <a:buNone/>
            </a:pPr>
            <a:r>
              <a:rPr lang="en-US" altLang="zh-CN" dirty="0"/>
              <a:t> </a:t>
            </a:r>
            <a:r>
              <a:rPr lang="en-US" altLang="zh-CN" dirty="0" smtClean="0"/>
              <a:t>     </a:t>
            </a:r>
            <a:r>
              <a:rPr lang="zh-CN" altLang="en-US" dirty="0" smtClean="0"/>
              <a:t>生命的源头，</a:t>
            </a:r>
          </a:p>
          <a:p>
            <a:pPr marL="0" indent="0">
              <a:buNone/>
            </a:pPr>
            <a:r>
              <a:rPr lang="zh-CN" altLang="en-US" dirty="0" smtClean="0"/>
              <a:t>在你的光中，</a:t>
            </a:r>
          </a:p>
          <a:p>
            <a:r>
              <a:rPr lang="zh-CN" altLang="en-US" dirty="0" smtClean="0"/>
              <a:t>       我们必得见光。</a:t>
            </a:r>
          </a:p>
          <a:p>
            <a:r>
              <a:rPr lang="zh-CN" altLang="en-US" dirty="0" smtClean="0"/>
              <a:t>       </a:t>
            </a:r>
            <a:r>
              <a:rPr lang="en-US" altLang="zh-CN" dirty="0" smtClean="0"/>
              <a:t>(</a:t>
            </a:r>
            <a:r>
              <a:rPr lang="zh-CN" altLang="en-US" dirty="0" smtClean="0"/>
              <a:t>诗</a:t>
            </a:r>
            <a:r>
              <a:rPr lang="en-US" altLang="zh-CN" dirty="0" smtClean="0"/>
              <a:t>36:9)</a:t>
            </a:r>
            <a:endParaRPr lang="zh-TW" altLang="en-US" dirty="0"/>
          </a:p>
        </p:txBody>
      </p:sp>
      <p:sp>
        <p:nvSpPr>
          <p:cNvPr id="12" name="Content Placeholder 11"/>
          <p:cNvSpPr>
            <a:spLocks noGrp="1"/>
          </p:cNvSpPr>
          <p:nvPr>
            <p:ph sz="half" idx="10"/>
          </p:nvPr>
        </p:nvSpPr>
        <p:spPr/>
        <p:txBody>
          <a:bodyPr/>
          <a:lstStyle/>
          <a:p>
            <a:r>
              <a:rPr lang="en-US" dirty="0"/>
              <a:t>W</a:t>
            </a:r>
            <a:r>
              <a:rPr lang="en-US" dirty="0" smtClean="0"/>
              <a:t>ith you </a:t>
            </a:r>
          </a:p>
          <a:p>
            <a:r>
              <a:rPr lang="en-US" dirty="0"/>
              <a:t> </a:t>
            </a:r>
            <a:r>
              <a:rPr lang="en-US" dirty="0" smtClean="0"/>
              <a:t>   is the fountain of life;</a:t>
            </a:r>
            <a:endParaRPr lang="en-US" dirty="0"/>
          </a:p>
          <a:p>
            <a:r>
              <a:rPr lang="en-US" dirty="0" smtClean="0"/>
              <a:t>in your light </a:t>
            </a:r>
          </a:p>
          <a:p>
            <a:r>
              <a:rPr lang="en-US" dirty="0"/>
              <a:t> </a:t>
            </a:r>
            <a:r>
              <a:rPr lang="en-US" dirty="0" smtClean="0"/>
              <a:t>   we see light. (Ps36:9)</a:t>
            </a:r>
            <a:endParaRPr lang="en-US" dirty="0"/>
          </a:p>
        </p:txBody>
      </p:sp>
      <p:pic>
        <p:nvPicPr>
          <p:cNvPr id="14" name="Content Placeholder 13"/>
          <p:cNvPicPr>
            <a:picLocks noGrp="1" noChangeAspect="1"/>
          </p:cNvPicPr>
          <p:nvPr>
            <p:ph sz="half" idx="11"/>
          </p:nvPr>
        </p:nvPicPr>
        <p:blipFill>
          <a:blip r:embed="rId2"/>
          <a:stretch>
            <a:fillRect/>
          </a:stretch>
        </p:blipFill>
        <p:spPr>
          <a:xfrm>
            <a:off x="4640263" y="1157984"/>
            <a:ext cx="4267200" cy="4846832"/>
          </a:xfrm>
        </p:spPr>
      </p:pic>
    </p:spTree>
    <p:extLst>
      <p:ext uri="{BB962C8B-B14F-4D97-AF65-F5344CB8AC3E}">
        <p14:creationId xmlns:p14="http://schemas.microsoft.com/office/powerpoint/2010/main" val="2859159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55" name="Picture 1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43" y="2095501"/>
            <a:ext cx="518160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56" name="Picture 12" descr="image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543050"/>
            <a:ext cx="8785225"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57" name="Picture 13" descr="image0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3429000"/>
            <a:ext cx="7313612" cy="571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61" name="Picture 17" descr="new-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039" y="1289050"/>
            <a:ext cx="8248650" cy="80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2"/>
          <p:cNvSpPr>
            <a:spLocks noGrp="1"/>
          </p:cNvSpPr>
          <p:nvPr>
            <p:ph type="title"/>
          </p:nvPr>
        </p:nvSpPr>
        <p:spPr>
          <a:xfrm>
            <a:off x="685800" y="-163918"/>
            <a:ext cx="8458200" cy="1452968"/>
          </a:xfrm>
        </p:spPr>
        <p:txBody>
          <a:bodyPr>
            <a:normAutofit/>
          </a:bodyPr>
          <a:lstStyle/>
          <a:p>
            <a:r>
              <a:rPr lang="en-US" altLang="zh-CN" sz="3600" dirty="0" smtClean="0"/>
              <a:t>2012</a:t>
            </a:r>
            <a:r>
              <a:rPr lang="en-US" altLang="zh-TW" sz="3600" dirty="0" smtClean="0"/>
              <a:t>.05.02</a:t>
            </a:r>
            <a:r>
              <a:rPr lang="en-US" altLang="zh-CN" sz="3600" dirty="0" smtClean="0"/>
              <a:t> </a:t>
            </a:r>
            <a:r>
              <a:rPr lang="zh-CN" altLang="en-US" sz="3600" dirty="0" smtClean="0"/>
              <a:t>乳癌协会记者会 </a:t>
            </a:r>
            <a:r>
              <a:rPr lang="en-US" altLang="zh-CN" sz="3600" dirty="0" smtClean="0"/>
              <a:t/>
            </a:r>
            <a:br>
              <a:rPr lang="en-US" altLang="zh-CN" sz="3600" dirty="0" smtClean="0"/>
            </a:br>
            <a:r>
              <a:rPr lang="en-US" altLang="zh-CN" sz="3600" dirty="0" smtClean="0"/>
              <a:t>Breast Cancer Association Press Conference </a:t>
            </a:r>
            <a:endParaRPr lang="zh-TW" altLang="en-US" sz="3600" dirty="0" smtClean="0"/>
          </a:p>
        </p:txBody>
      </p:sp>
      <p:pic>
        <p:nvPicPr>
          <p:cNvPr id="236558" name="Picture 14" descr="image00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0387" y="1090612"/>
            <a:ext cx="731361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93702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36555"/>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3000"/>
                                  </p:stCondLst>
                                  <p:childTnLst>
                                    <p:set>
                                      <p:cBhvr>
                                        <p:cTn id="9" dur="1" fill="hold">
                                          <p:stCondLst>
                                            <p:cond delay="0"/>
                                          </p:stCondLst>
                                        </p:cTn>
                                        <p:tgtEl>
                                          <p:spTgt spid="236556"/>
                                        </p:tgtEl>
                                        <p:attrNameLst>
                                          <p:attrName>style.visibility</p:attrName>
                                        </p:attrNameLst>
                                      </p:cBhvr>
                                      <p:to>
                                        <p:strVal val="visible"/>
                                      </p:to>
                                    </p:set>
                                  </p:childTnLst>
                                </p:cTn>
                              </p:par>
                            </p:childTnLst>
                          </p:cTn>
                        </p:par>
                        <p:par>
                          <p:cTn id="10" fill="hold" nodeType="afterGroup">
                            <p:stCondLst>
                              <p:cond delay="3000"/>
                            </p:stCondLst>
                            <p:childTnLst>
                              <p:par>
                                <p:cTn id="11" presetID="1" presetClass="entr" presetSubtype="0" fill="hold" nodeType="afterEffect">
                                  <p:stCondLst>
                                    <p:cond delay="3000"/>
                                  </p:stCondLst>
                                  <p:childTnLst>
                                    <p:set>
                                      <p:cBhvr>
                                        <p:cTn id="12" dur="1" fill="hold">
                                          <p:stCondLst>
                                            <p:cond delay="0"/>
                                          </p:stCondLst>
                                        </p:cTn>
                                        <p:tgtEl>
                                          <p:spTgt spid="236557"/>
                                        </p:tgtEl>
                                        <p:attrNameLst>
                                          <p:attrName>style.visibility</p:attrName>
                                        </p:attrNameLst>
                                      </p:cBhvr>
                                      <p:to>
                                        <p:strVal val="visible"/>
                                      </p:to>
                                    </p:set>
                                  </p:childTnLst>
                                </p:cTn>
                              </p:par>
                            </p:childTnLst>
                          </p:cTn>
                        </p:par>
                        <p:par>
                          <p:cTn id="13" fill="hold" nodeType="afterGroup">
                            <p:stCondLst>
                              <p:cond delay="6000"/>
                            </p:stCondLst>
                            <p:childTnLst>
                              <p:par>
                                <p:cTn id="14" presetID="1" presetClass="entr" presetSubtype="0" fill="hold" nodeType="afterEffect">
                                  <p:stCondLst>
                                    <p:cond delay="0"/>
                                  </p:stCondLst>
                                  <p:childTnLst>
                                    <p:set>
                                      <p:cBhvr>
                                        <p:cTn id="15" dur="1" fill="hold">
                                          <p:stCondLst>
                                            <p:cond delay="0"/>
                                          </p:stCondLst>
                                        </p:cTn>
                                        <p:tgtEl>
                                          <p:spTgt spid="236561"/>
                                        </p:tgtEl>
                                        <p:attrNameLst>
                                          <p:attrName>style.visibility</p:attrName>
                                        </p:attrNameLst>
                                      </p:cBhvr>
                                      <p:to>
                                        <p:strVal val="visible"/>
                                      </p:to>
                                    </p:set>
                                  </p:childTnLst>
                                </p:cTn>
                              </p:par>
                            </p:childTnLst>
                          </p:cTn>
                        </p:par>
                        <p:par>
                          <p:cTn id="16" fill="hold">
                            <p:stCondLst>
                              <p:cond delay="6000"/>
                            </p:stCondLst>
                            <p:childTnLst>
                              <p:par>
                                <p:cTn id="17" presetID="1" presetClass="entr" presetSubtype="0" fill="hold" nodeType="afterEffect">
                                  <p:stCondLst>
                                    <p:cond delay="3000"/>
                                  </p:stCondLst>
                                  <p:childTnLst>
                                    <p:set>
                                      <p:cBhvr>
                                        <p:cTn id="18" dur="1" fill="hold">
                                          <p:stCondLst>
                                            <p:cond delay="0"/>
                                          </p:stCondLst>
                                        </p:cTn>
                                        <p:tgtEl>
                                          <p:spTgt spid="2365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0"/>
            <a:ext cx="8305800" cy="1219200"/>
          </a:xfrm>
        </p:spPr>
        <p:txBody>
          <a:bodyPr>
            <a:normAutofit fontScale="90000"/>
          </a:bodyPr>
          <a:lstStyle/>
          <a:p>
            <a:r>
              <a:rPr lang="zh-CN" altLang="en-US" dirty="0"/>
              <a:t>为什么</a:t>
            </a:r>
            <a:r>
              <a:rPr lang="en-US" altLang="zh-CN" dirty="0"/>
              <a:t>? 5</a:t>
            </a:r>
            <a:r>
              <a:rPr lang="zh-CN" altLang="en-US" dirty="0"/>
              <a:t>月</a:t>
            </a:r>
            <a:r>
              <a:rPr lang="en-US" altLang="zh-CN" dirty="0"/>
              <a:t>2</a:t>
            </a:r>
            <a:r>
              <a:rPr lang="zh-CN" altLang="en-US" dirty="0"/>
              <a:t>日 </a:t>
            </a:r>
            <a:r>
              <a:rPr lang="en-US" altLang="zh-CN" dirty="0"/>
              <a:t>Why</a:t>
            </a:r>
            <a:r>
              <a:rPr lang="en-US" altLang="zh-CN" dirty="0" smtClean="0"/>
              <a:t>?</a:t>
            </a:r>
            <a:br>
              <a:rPr lang="en-US" altLang="zh-CN" dirty="0" smtClean="0"/>
            </a:br>
            <a:r>
              <a:rPr lang="zh-CN" altLang="en-US" dirty="0"/>
              <a:t>上帝有完美的时间表</a:t>
            </a:r>
            <a:r>
              <a:rPr lang="en-US" altLang="zh-CN" dirty="0"/>
              <a:t>. God’s </a:t>
            </a:r>
            <a:r>
              <a:rPr lang="en-US" altLang="zh-CN" dirty="0" smtClean="0"/>
              <a:t>Timeline</a:t>
            </a:r>
            <a:endParaRPr lang="en-US" dirty="0"/>
          </a:p>
        </p:txBody>
      </p:sp>
      <p:grpSp>
        <p:nvGrpSpPr>
          <p:cNvPr id="15" name="Group 14"/>
          <p:cNvGrpSpPr/>
          <p:nvPr/>
        </p:nvGrpSpPr>
        <p:grpSpPr>
          <a:xfrm>
            <a:off x="-109570" y="1182721"/>
            <a:ext cx="9024970" cy="1633982"/>
            <a:chOff x="-90520" y="1723324"/>
            <a:chExt cx="9024970" cy="1633982"/>
          </a:xfrm>
        </p:grpSpPr>
        <p:cxnSp>
          <p:nvCxnSpPr>
            <p:cNvPr id="5" name="Straight Arrow Connector 4"/>
            <p:cNvCxnSpPr/>
            <p:nvPr/>
          </p:nvCxnSpPr>
          <p:spPr bwMode="auto">
            <a:xfrm>
              <a:off x="19050" y="3052823"/>
              <a:ext cx="8915400" cy="2380"/>
            </a:xfrm>
            <a:prstGeom prst="straightConnector1">
              <a:avLst/>
            </a:prstGeom>
            <a:solidFill>
              <a:schemeClr val="accent1"/>
            </a:solidFill>
            <a:ln w="76200" cap="flat" cmpd="sng" algn="ctr">
              <a:solidFill>
                <a:schemeClr val="tx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a:off x="1085850" y="2514600"/>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Box 7"/>
            <p:cNvSpPr txBox="1"/>
            <p:nvPr/>
          </p:nvSpPr>
          <p:spPr>
            <a:xfrm>
              <a:off x="666631" y="1767006"/>
              <a:ext cx="800219" cy="830997"/>
            </a:xfrm>
            <a:prstGeom prst="rect">
              <a:avLst/>
            </a:prstGeom>
            <a:noFill/>
          </p:spPr>
          <p:txBody>
            <a:bodyPr wrap="none" rtlCol="0">
              <a:spAutoFit/>
            </a:bodyPr>
            <a:lstStyle/>
            <a:p>
              <a:pPr algn="ctr"/>
              <a:r>
                <a:rPr lang="en-US" altLang="zh-CN" dirty="0">
                  <a:solidFill>
                    <a:schemeClr val="tx2"/>
                  </a:solidFill>
                </a:rPr>
                <a:t>5</a:t>
              </a:r>
              <a:r>
                <a:rPr lang="zh-CN" altLang="en-US" dirty="0" smtClean="0">
                  <a:solidFill>
                    <a:schemeClr val="tx2"/>
                  </a:solidFill>
                </a:rPr>
                <a:t>月</a:t>
              </a:r>
              <a:endParaRPr lang="en-US" altLang="zh-CN" dirty="0">
                <a:solidFill>
                  <a:schemeClr val="tx2"/>
                </a:solidFill>
              </a:endParaRPr>
            </a:p>
            <a:p>
              <a:pPr algn="ctr"/>
              <a:r>
                <a:rPr lang="en-US" u="sng" dirty="0" smtClean="0">
                  <a:solidFill>
                    <a:schemeClr val="tx2"/>
                  </a:solidFill>
                </a:rPr>
                <a:t>1983</a:t>
              </a:r>
              <a:endParaRPr lang="en-US" u="sng" dirty="0">
                <a:solidFill>
                  <a:schemeClr val="tx2"/>
                </a:solidFill>
              </a:endParaRPr>
            </a:p>
          </p:txBody>
        </p:sp>
        <p:cxnSp>
          <p:nvCxnSpPr>
            <p:cNvPr id="9" name="Straight Connector 8"/>
            <p:cNvCxnSpPr/>
            <p:nvPr/>
          </p:nvCxnSpPr>
          <p:spPr bwMode="auto">
            <a:xfrm>
              <a:off x="2986391" y="2514600"/>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2405577" y="1763405"/>
              <a:ext cx="1184940" cy="830997"/>
            </a:xfrm>
            <a:prstGeom prst="rect">
              <a:avLst/>
            </a:prstGeom>
            <a:noFill/>
          </p:spPr>
          <p:txBody>
            <a:bodyPr wrap="none" rtlCol="0">
              <a:spAutoFit/>
            </a:bodyPr>
            <a:lstStyle/>
            <a:p>
              <a:pPr algn="ctr"/>
              <a:r>
                <a:rPr lang="en-US" altLang="zh-CN" dirty="0">
                  <a:solidFill>
                    <a:schemeClr val="tx2"/>
                  </a:solidFill>
                </a:rPr>
                <a:t>5</a:t>
              </a:r>
              <a:r>
                <a:rPr lang="zh-CN" altLang="en-US" dirty="0">
                  <a:solidFill>
                    <a:schemeClr val="tx2"/>
                  </a:solidFill>
                </a:rPr>
                <a:t>月</a:t>
              </a:r>
              <a:r>
                <a:rPr lang="en-US" altLang="zh-CN" dirty="0">
                  <a:solidFill>
                    <a:schemeClr val="tx2"/>
                  </a:solidFill>
                </a:rPr>
                <a:t>2</a:t>
              </a:r>
              <a:r>
                <a:rPr lang="zh-CN" altLang="en-US" dirty="0">
                  <a:solidFill>
                    <a:schemeClr val="tx2"/>
                  </a:solidFill>
                </a:rPr>
                <a:t>日 </a:t>
              </a:r>
              <a:endParaRPr lang="en-US" altLang="zh-CN" dirty="0" smtClean="0">
                <a:solidFill>
                  <a:schemeClr val="tx2"/>
                </a:solidFill>
              </a:endParaRPr>
            </a:p>
            <a:p>
              <a:pPr algn="ctr"/>
              <a:r>
                <a:rPr lang="en-US" u="sng" dirty="0" smtClean="0">
                  <a:solidFill>
                    <a:schemeClr val="tx2"/>
                  </a:solidFill>
                </a:rPr>
                <a:t>1997</a:t>
              </a:r>
              <a:endParaRPr lang="en-US" u="sng" dirty="0">
                <a:solidFill>
                  <a:schemeClr val="tx2"/>
                </a:solidFill>
              </a:endParaRPr>
            </a:p>
          </p:txBody>
        </p:sp>
        <p:cxnSp>
          <p:nvCxnSpPr>
            <p:cNvPr id="11" name="Straight Connector 10"/>
            <p:cNvCxnSpPr/>
            <p:nvPr/>
          </p:nvCxnSpPr>
          <p:spPr bwMode="auto">
            <a:xfrm>
              <a:off x="5105400" y="2514600"/>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p:nvSpPr>
          <p:spPr>
            <a:xfrm>
              <a:off x="4451320" y="1723324"/>
              <a:ext cx="1184941" cy="830997"/>
            </a:xfrm>
            <a:prstGeom prst="rect">
              <a:avLst/>
            </a:prstGeom>
            <a:noFill/>
          </p:spPr>
          <p:txBody>
            <a:bodyPr wrap="none" rtlCol="0">
              <a:spAutoFit/>
            </a:bodyPr>
            <a:lstStyle/>
            <a:p>
              <a:pPr algn="ctr"/>
              <a:r>
                <a:rPr lang="en-US" altLang="zh-CN" dirty="0">
                  <a:solidFill>
                    <a:schemeClr val="tx2"/>
                  </a:solidFill>
                </a:rPr>
                <a:t>5</a:t>
              </a:r>
              <a:r>
                <a:rPr lang="zh-CN" altLang="en-US" dirty="0">
                  <a:solidFill>
                    <a:schemeClr val="tx2"/>
                  </a:solidFill>
                </a:rPr>
                <a:t>月</a:t>
              </a:r>
              <a:r>
                <a:rPr lang="en-US" altLang="zh-CN" dirty="0">
                  <a:solidFill>
                    <a:schemeClr val="tx2"/>
                  </a:solidFill>
                </a:rPr>
                <a:t>2</a:t>
              </a:r>
              <a:r>
                <a:rPr lang="zh-CN" altLang="en-US" dirty="0">
                  <a:solidFill>
                    <a:schemeClr val="tx2"/>
                  </a:solidFill>
                </a:rPr>
                <a:t>日 </a:t>
              </a:r>
              <a:endParaRPr lang="en-US" altLang="zh-CN" dirty="0">
                <a:solidFill>
                  <a:schemeClr val="tx2"/>
                </a:solidFill>
              </a:endParaRPr>
            </a:p>
            <a:p>
              <a:pPr algn="ctr"/>
              <a:r>
                <a:rPr lang="en-US" u="sng" dirty="0" smtClean="0">
                  <a:solidFill>
                    <a:schemeClr val="tx2"/>
                  </a:solidFill>
                </a:rPr>
                <a:t>1999</a:t>
              </a:r>
              <a:endParaRPr lang="en-US" u="sng" dirty="0">
                <a:solidFill>
                  <a:schemeClr val="tx2"/>
                </a:solidFill>
              </a:endParaRPr>
            </a:p>
          </p:txBody>
        </p:sp>
        <p:cxnSp>
          <p:nvCxnSpPr>
            <p:cNvPr id="13" name="Straight Connector 12"/>
            <p:cNvCxnSpPr/>
            <p:nvPr/>
          </p:nvCxnSpPr>
          <p:spPr bwMode="auto">
            <a:xfrm>
              <a:off x="7315200" y="2519106"/>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extBox 13"/>
            <p:cNvSpPr txBox="1"/>
            <p:nvPr/>
          </p:nvSpPr>
          <p:spPr>
            <a:xfrm>
              <a:off x="6661120" y="1727830"/>
              <a:ext cx="1184941" cy="830997"/>
            </a:xfrm>
            <a:prstGeom prst="rect">
              <a:avLst/>
            </a:prstGeom>
            <a:noFill/>
          </p:spPr>
          <p:txBody>
            <a:bodyPr wrap="none" rtlCol="0">
              <a:spAutoFit/>
            </a:bodyPr>
            <a:lstStyle/>
            <a:p>
              <a:pPr algn="ctr"/>
              <a:r>
                <a:rPr lang="en-US" altLang="zh-CN" dirty="0">
                  <a:solidFill>
                    <a:schemeClr val="tx2"/>
                  </a:solidFill>
                </a:rPr>
                <a:t>5</a:t>
              </a:r>
              <a:r>
                <a:rPr lang="zh-CN" altLang="en-US" dirty="0">
                  <a:solidFill>
                    <a:schemeClr val="tx2"/>
                  </a:solidFill>
                </a:rPr>
                <a:t>月</a:t>
              </a:r>
              <a:r>
                <a:rPr lang="en-US" altLang="zh-CN" dirty="0">
                  <a:solidFill>
                    <a:schemeClr val="tx2"/>
                  </a:solidFill>
                </a:rPr>
                <a:t>2</a:t>
              </a:r>
              <a:r>
                <a:rPr lang="zh-CN" altLang="en-US" dirty="0">
                  <a:solidFill>
                    <a:schemeClr val="tx2"/>
                  </a:solidFill>
                </a:rPr>
                <a:t>日 </a:t>
              </a:r>
              <a:endParaRPr lang="en-US" altLang="zh-CN" dirty="0">
                <a:solidFill>
                  <a:schemeClr val="tx2"/>
                </a:solidFill>
              </a:endParaRPr>
            </a:p>
            <a:p>
              <a:pPr algn="ctr"/>
              <a:r>
                <a:rPr lang="en-US" u="sng" dirty="0" smtClean="0">
                  <a:solidFill>
                    <a:schemeClr val="tx2"/>
                  </a:solidFill>
                </a:rPr>
                <a:t>2012</a:t>
              </a:r>
              <a:endParaRPr lang="en-US" u="sng" dirty="0">
                <a:solidFill>
                  <a:schemeClr val="tx2"/>
                </a:solidFill>
              </a:endParaRPr>
            </a:p>
          </p:txBody>
        </p:sp>
        <p:cxnSp>
          <p:nvCxnSpPr>
            <p:cNvPr id="24" name="Straight Connector 23"/>
            <p:cNvCxnSpPr/>
            <p:nvPr/>
          </p:nvCxnSpPr>
          <p:spPr bwMode="auto">
            <a:xfrm>
              <a:off x="309589" y="2512220"/>
              <a:ext cx="0" cy="540603"/>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24"/>
            <p:cNvSpPr txBox="1"/>
            <p:nvPr/>
          </p:nvSpPr>
          <p:spPr>
            <a:xfrm>
              <a:off x="-90520" y="1767006"/>
              <a:ext cx="800219" cy="830997"/>
            </a:xfrm>
            <a:prstGeom prst="rect">
              <a:avLst/>
            </a:prstGeom>
            <a:noFill/>
          </p:spPr>
          <p:txBody>
            <a:bodyPr wrap="none" rtlCol="0">
              <a:spAutoFit/>
            </a:bodyPr>
            <a:lstStyle/>
            <a:p>
              <a:pPr algn="ctr"/>
              <a:r>
                <a:rPr lang="en-US" altLang="zh-CN" dirty="0">
                  <a:solidFill>
                    <a:schemeClr val="tx2"/>
                  </a:solidFill>
                </a:rPr>
                <a:t>5</a:t>
              </a:r>
              <a:r>
                <a:rPr lang="zh-CN" altLang="en-US" dirty="0" smtClean="0">
                  <a:solidFill>
                    <a:schemeClr val="tx2"/>
                  </a:solidFill>
                </a:rPr>
                <a:t>月</a:t>
              </a:r>
              <a:endParaRPr lang="en-US" altLang="zh-CN" dirty="0">
                <a:solidFill>
                  <a:schemeClr val="tx2"/>
                </a:solidFill>
              </a:endParaRPr>
            </a:p>
            <a:p>
              <a:pPr algn="ctr"/>
              <a:r>
                <a:rPr lang="en-US" u="sng" dirty="0" smtClean="0">
                  <a:solidFill>
                    <a:schemeClr val="tx2"/>
                  </a:solidFill>
                </a:rPr>
                <a:t>1961</a:t>
              </a:r>
              <a:endParaRPr lang="en-US" u="sng" dirty="0">
                <a:solidFill>
                  <a:schemeClr val="tx2"/>
                </a:solidFill>
              </a:endParaRPr>
            </a:p>
          </p:txBody>
        </p:sp>
      </p:grpSp>
      <p:grpSp>
        <p:nvGrpSpPr>
          <p:cNvPr id="20" name="Group 19"/>
          <p:cNvGrpSpPr/>
          <p:nvPr/>
        </p:nvGrpSpPr>
        <p:grpSpPr>
          <a:xfrm>
            <a:off x="73992" y="2812197"/>
            <a:ext cx="3812208" cy="3710463"/>
            <a:chOff x="73992" y="2812197"/>
            <a:chExt cx="3812208" cy="3710463"/>
          </a:xfrm>
        </p:grpSpPr>
        <p:pic>
          <p:nvPicPr>
            <p:cNvPr id="18" name="Picture 4" descr="xiuman_Waw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92" y="2812197"/>
              <a:ext cx="1745070" cy="2064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a:off x="73992" y="4953000"/>
              <a:ext cx="3812208" cy="1569660"/>
            </a:xfrm>
            <a:prstGeom prst="rect">
              <a:avLst/>
            </a:prstGeom>
          </p:spPr>
          <p:txBody>
            <a:bodyPr wrap="square">
              <a:spAutoFit/>
            </a:bodyPr>
            <a:lstStyle/>
            <a:p>
              <a:r>
                <a:rPr lang="zh-CN" altLang="en-US" dirty="0"/>
                <a:t>小明的朋友送给</a:t>
              </a:r>
              <a:r>
                <a:rPr lang="zh-CN" altLang="en-US" dirty="0" smtClean="0"/>
                <a:t>他</a:t>
              </a:r>
              <a:endParaRPr lang="en-US" altLang="zh-CN" dirty="0" smtClean="0"/>
            </a:p>
            <a:p>
              <a:r>
                <a:rPr lang="zh-CN" altLang="en-US" dirty="0" smtClean="0"/>
                <a:t>一</a:t>
              </a:r>
              <a:r>
                <a:rPr lang="zh-CN" altLang="en-US" dirty="0"/>
                <a:t>个叫秀满的娃娃太</a:t>
              </a:r>
              <a:r>
                <a:rPr lang="zh-CN" altLang="en-US" dirty="0" smtClean="0"/>
                <a:t>太</a:t>
              </a:r>
              <a:endParaRPr lang="en-US" altLang="zh-CN" dirty="0" smtClean="0"/>
            </a:p>
            <a:p>
              <a:r>
                <a:rPr lang="en-US" dirty="0" smtClean="0"/>
                <a:t>Jon’s HK friend gave him a</a:t>
              </a:r>
            </a:p>
            <a:p>
              <a:r>
                <a:rPr lang="en-US" dirty="0" smtClean="0"/>
                <a:t>doll named </a:t>
              </a:r>
              <a:r>
                <a:rPr lang="en-US" dirty="0" err="1"/>
                <a:t>X</a:t>
              </a:r>
              <a:r>
                <a:rPr lang="en-US" dirty="0" err="1" smtClean="0"/>
                <a:t>iuman</a:t>
              </a:r>
              <a:r>
                <a:rPr lang="en-US" dirty="0" smtClean="0"/>
                <a:t> for wife!</a:t>
              </a:r>
              <a:endParaRPr lang="en-US" dirty="0"/>
            </a:p>
          </p:txBody>
        </p:sp>
      </p:grpSp>
      <p:sp>
        <p:nvSpPr>
          <p:cNvPr id="21" name="TextBox 20"/>
          <p:cNvSpPr txBox="1"/>
          <p:nvPr/>
        </p:nvSpPr>
        <p:spPr>
          <a:xfrm>
            <a:off x="1893062" y="2804994"/>
            <a:ext cx="2678938" cy="1569660"/>
          </a:xfrm>
          <a:prstGeom prst="rect">
            <a:avLst/>
          </a:prstGeom>
          <a:noFill/>
          <a:ln w="12700">
            <a:solidFill>
              <a:schemeClr val="tx2"/>
            </a:solidFill>
          </a:ln>
        </p:spPr>
        <p:txBody>
          <a:bodyPr wrap="none" rtlCol="0">
            <a:spAutoFit/>
          </a:bodyPr>
          <a:lstStyle/>
          <a:p>
            <a:r>
              <a:rPr lang="zh-CN" altLang="en-US" dirty="0">
                <a:solidFill>
                  <a:schemeClr val="tx2"/>
                </a:solidFill>
              </a:rPr>
              <a:t>牧师给秀满的圣</a:t>
            </a:r>
            <a:r>
              <a:rPr lang="zh-CN" altLang="en-US" dirty="0" smtClean="0">
                <a:solidFill>
                  <a:schemeClr val="tx2"/>
                </a:solidFill>
              </a:rPr>
              <a:t>经</a:t>
            </a:r>
            <a:endParaRPr lang="en-US" altLang="zh-CN" dirty="0" smtClean="0">
              <a:solidFill>
                <a:schemeClr val="tx2"/>
              </a:solidFill>
            </a:endParaRPr>
          </a:p>
          <a:p>
            <a:r>
              <a:rPr lang="zh-CN" altLang="en-US" dirty="0" smtClean="0">
                <a:solidFill>
                  <a:schemeClr val="tx2"/>
                </a:solidFill>
              </a:rPr>
              <a:t>话语</a:t>
            </a:r>
            <a:r>
              <a:rPr lang="en-US" altLang="zh-CN" dirty="0" smtClean="0">
                <a:solidFill>
                  <a:schemeClr val="tx2"/>
                </a:solidFill>
              </a:rPr>
              <a:t>: </a:t>
            </a:r>
            <a:r>
              <a:rPr lang="zh-CN" altLang="en-US" dirty="0" smtClean="0">
                <a:solidFill>
                  <a:schemeClr val="tx2"/>
                </a:solidFill>
              </a:rPr>
              <a:t>腓</a:t>
            </a:r>
            <a:r>
              <a:rPr lang="en-US" altLang="zh-CN" dirty="0" smtClean="0">
                <a:solidFill>
                  <a:schemeClr val="tx2"/>
                </a:solidFill>
              </a:rPr>
              <a:t>1:24-26</a:t>
            </a:r>
          </a:p>
          <a:p>
            <a:r>
              <a:rPr lang="en-US" altLang="zh-CN" dirty="0" smtClean="0">
                <a:solidFill>
                  <a:schemeClr val="tx2"/>
                </a:solidFill>
              </a:rPr>
              <a:t>Pastor gave Sharon</a:t>
            </a:r>
          </a:p>
          <a:p>
            <a:r>
              <a:rPr lang="en-US" altLang="zh-CN" dirty="0" smtClean="0">
                <a:solidFill>
                  <a:schemeClr val="tx2"/>
                </a:solidFill>
              </a:rPr>
              <a:t>Philippians 1:24-26 </a:t>
            </a:r>
            <a:endParaRPr lang="en-US" dirty="0">
              <a:solidFill>
                <a:schemeClr val="tx2"/>
              </a:solidFill>
            </a:endParaRPr>
          </a:p>
        </p:txBody>
      </p:sp>
    </p:spTree>
    <p:extLst>
      <p:ext uri="{BB962C8B-B14F-4D97-AF65-F5344CB8AC3E}">
        <p14:creationId xmlns:p14="http://schemas.microsoft.com/office/powerpoint/2010/main" val="37320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3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109570" y="1182721"/>
            <a:ext cx="9024970" cy="1633982"/>
            <a:chOff x="-90520" y="1723324"/>
            <a:chExt cx="9024970" cy="1633982"/>
          </a:xfrm>
        </p:grpSpPr>
        <p:cxnSp>
          <p:nvCxnSpPr>
            <p:cNvPr id="27" name="Straight Arrow Connector 26"/>
            <p:cNvCxnSpPr/>
            <p:nvPr/>
          </p:nvCxnSpPr>
          <p:spPr bwMode="auto">
            <a:xfrm>
              <a:off x="19050" y="3052823"/>
              <a:ext cx="8915400" cy="2380"/>
            </a:xfrm>
            <a:prstGeom prst="straightConnector1">
              <a:avLst/>
            </a:prstGeom>
            <a:solidFill>
              <a:schemeClr val="accent1"/>
            </a:solidFill>
            <a:ln w="76200" cap="flat" cmpd="sng" algn="ctr">
              <a:solidFill>
                <a:schemeClr val="tx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a:off x="1085850" y="2514600"/>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TextBox 28"/>
            <p:cNvSpPr txBox="1"/>
            <p:nvPr/>
          </p:nvSpPr>
          <p:spPr>
            <a:xfrm>
              <a:off x="666631" y="1767006"/>
              <a:ext cx="800219" cy="830997"/>
            </a:xfrm>
            <a:prstGeom prst="rect">
              <a:avLst/>
            </a:prstGeom>
            <a:noFill/>
          </p:spPr>
          <p:txBody>
            <a:bodyPr wrap="none" rtlCol="0">
              <a:spAutoFit/>
            </a:bodyPr>
            <a:lstStyle/>
            <a:p>
              <a:pPr algn="ctr"/>
              <a:r>
                <a:rPr lang="en-US" altLang="zh-CN" dirty="0">
                  <a:solidFill>
                    <a:schemeClr val="tx2"/>
                  </a:solidFill>
                </a:rPr>
                <a:t>5</a:t>
              </a:r>
              <a:r>
                <a:rPr lang="zh-CN" altLang="en-US" dirty="0" smtClean="0">
                  <a:solidFill>
                    <a:schemeClr val="tx2"/>
                  </a:solidFill>
                </a:rPr>
                <a:t>月</a:t>
              </a:r>
              <a:endParaRPr lang="en-US" altLang="zh-CN" dirty="0">
                <a:solidFill>
                  <a:schemeClr val="tx2"/>
                </a:solidFill>
              </a:endParaRPr>
            </a:p>
            <a:p>
              <a:pPr algn="ctr"/>
              <a:r>
                <a:rPr lang="en-US" u="sng" dirty="0" smtClean="0">
                  <a:solidFill>
                    <a:schemeClr val="tx2"/>
                  </a:solidFill>
                </a:rPr>
                <a:t>1983</a:t>
              </a:r>
              <a:endParaRPr lang="en-US" u="sng" dirty="0">
                <a:solidFill>
                  <a:schemeClr val="tx2"/>
                </a:solidFill>
              </a:endParaRPr>
            </a:p>
          </p:txBody>
        </p:sp>
        <p:cxnSp>
          <p:nvCxnSpPr>
            <p:cNvPr id="30" name="Straight Connector 29"/>
            <p:cNvCxnSpPr/>
            <p:nvPr/>
          </p:nvCxnSpPr>
          <p:spPr bwMode="auto">
            <a:xfrm>
              <a:off x="2986391" y="2514600"/>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TextBox 30"/>
            <p:cNvSpPr txBox="1"/>
            <p:nvPr/>
          </p:nvSpPr>
          <p:spPr>
            <a:xfrm>
              <a:off x="2405577" y="1763405"/>
              <a:ext cx="1184940" cy="830997"/>
            </a:xfrm>
            <a:prstGeom prst="rect">
              <a:avLst/>
            </a:prstGeom>
            <a:noFill/>
          </p:spPr>
          <p:txBody>
            <a:bodyPr wrap="none" rtlCol="0">
              <a:spAutoFit/>
            </a:bodyPr>
            <a:lstStyle/>
            <a:p>
              <a:pPr algn="ctr"/>
              <a:r>
                <a:rPr lang="en-US" altLang="zh-CN" dirty="0">
                  <a:solidFill>
                    <a:schemeClr val="tx2"/>
                  </a:solidFill>
                </a:rPr>
                <a:t>5</a:t>
              </a:r>
              <a:r>
                <a:rPr lang="zh-CN" altLang="en-US" dirty="0">
                  <a:solidFill>
                    <a:schemeClr val="tx2"/>
                  </a:solidFill>
                </a:rPr>
                <a:t>月</a:t>
              </a:r>
              <a:r>
                <a:rPr lang="en-US" altLang="zh-CN" dirty="0">
                  <a:solidFill>
                    <a:schemeClr val="tx2"/>
                  </a:solidFill>
                </a:rPr>
                <a:t>2</a:t>
              </a:r>
              <a:r>
                <a:rPr lang="zh-CN" altLang="en-US" dirty="0">
                  <a:solidFill>
                    <a:schemeClr val="tx2"/>
                  </a:solidFill>
                </a:rPr>
                <a:t>日 </a:t>
              </a:r>
              <a:endParaRPr lang="en-US" altLang="zh-CN" dirty="0" smtClean="0">
                <a:solidFill>
                  <a:schemeClr val="tx2"/>
                </a:solidFill>
              </a:endParaRPr>
            </a:p>
            <a:p>
              <a:pPr algn="ctr"/>
              <a:r>
                <a:rPr lang="en-US" u="sng" dirty="0" smtClean="0">
                  <a:solidFill>
                    <a:schemeClr val="tx2"/>
                  </a:solidFill>
                </a:rPr>
                <a:t>1997</a:t>
              </a:r>
              <a:endParaRPr lang="en-US" u="sng" dirty="0">
                <a:solidFill>
                  <a:schemeClr val="tx2"/>
                </a:solidFill>
              </a:endParaRPr>
            </a:p>
          </p:txBody>
        </p:sp>
        <p:cxnSp>
          <p:nvCxnSpPr>
            <p:cNvPr id="32" name="Straight Connector 31"/>
            <p:cNvCxnSpPr/>
            <p:nvPr/>
          </p:nvCxnSpPr>
          <p:spPr bwMode="auto">
            <a:xfrm>
              <a:off x="5105400" y="2514600"/>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TextBox 32"/>
            <p:cNvSpPr txBox="1"/>
            <p:nvPr/>
          </p:nvSpPr>
          <p:spPr>
            <a:xfrm>
              <a:off x="4451320" y="1723324"/>
              <a:ext cx="1184941" cy="830997"/>
            </a:xfrm>
            <a:prstGeom prst="rect">
              <a:avLst/>
            </a:prstGeom>
            <a:noFill/>
          </p:spPr>
          <p:txBody>
            <a:bodyPr wrap="none" rtlCol="0">
              <a:spAutoFit/>
            </a:bodyPr>
            <a:lstStyle/>
            <a:p>
              <a:pPr algn="ctr"/>
              <a:r>
                <a:rPr lang="en-US" altLang="zh-CN" dirty="0">
                  <a:solidFill>
                    <a:schemeClr val="tx2"/>
                  </a:solidFill>
                </a:rPr>
                <a:t>5</a:t>
              </a:r>
              <a:r>
                <a:rPr lang="zh-CN" altLang="en-US" dirty="0">
                  <a:solidFill>
                    <a:schemeClr val="tx2"/>
                  </a:solidFill>
                </a:rPr>
                <a:t>月</a:t>
              </a:r>
              <a:r>
                <a:rPr lang="en-US" altLang="zh-CN" dirty="0">
                  <a:solidFill>
                    <a:schemeClr val="tx2"/>
                  </a:solidFill>
                </a:rPr>
                <a:t>2</a:t>
              </a:r>
              <a:r>
                <a:rPr lang="zh-CN" altLang="en-US" dirty="0">
                  <a:solidFill>
                    <a:schemeClr val="tx2"/>
                  </a:solidFill>
                </a:rPr>
                <a:t>日 </a:t>
              </a:r>
              <a:endParaRPr lang="en-US" altLang="zh-CN" dirty="0">
                <a:solidFill>
                  <a:schemeClr val="tx2"/>
                </a:solidFill>
              </a:endParaRPr>
            </a:p>
            <a:p>
              <a:pPr algn="ctr"/>
              <a:r>
                <a:rPr lang="en-US" u="sng" dirty="0" smtClean="0">
                  <a:solidFill>
                    <a:schemeClr val="tx2"/>
                  </a:solidFill>
                </a:rPr>
                <a:t>1999</a:t>
              </a:r>
              <a:endParaRPr lang="en-US" u="sng" dirty="0">
                <a:solidFill>
                  <a:schemeClr val="tx2"/>
                </a:solidFill>
              </a:endParaRPr>
            </a:p>
          </p:txBody>
        </p:sp>
        <p:cxnSp>
          <p:nvCxnSpPr>
            <p:cNvPr id="34" name="Straight Connector 33"/>
            <p:cNvCxnSpPr/>
            <p:nvPr/>
          </p:nvCxnSpPr>
          <p:spPr bwMode="auto">
            <a:xfrm>
              <a:off x="7315200" y="2519106"/>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Box 34"/>
            <p:cNvSpPr txBox="1"/>
            <p:nvPr/>
          </p:nvSpPr>
          <p:spPr>
            <a:xfrm>
              <a:off x="6661120" y="1727830"/>
              <a:ext cx="1184941" cy="830997"/>
            </a:xfrm>
            <a:prstGeom prst="rect">
              <a:avLst/>
            </a:prstGeom>
            <a:noFill/>
          </p:spPr>
          <p:txBody>
            <a:bodyPr wrap="none" rtlCol="0">
              <a:spAutoFit/>
            </a:bodyPr>
            <a:lstStyle/>
            <a:p>
              <a:pPr algn="ctr"/>
              <a:r>
                <a:rPr lang="en-US" altLang="zh-CN" dirty="0">
                  <a:solidFill>
                    <a:schemeClr val="tx2"/>
                  </a:solidFill>
                </a:rPr>
                <a:t>5</a:t>
              </a:r>
              <a:r>
                <a:rPr lang="zh-CN" altLang="en-US" dirty="0">
                  <a:solidFill>
                    <a:schemeClr val="tx2"/>
                  </a:solidFill>
                </a:rPr>
                <a:t>月</a:t>
              </a:r>
              <a:r>
                <a:rPr lang="en-US" altLang="zh-CN" dirty="0">
                  <a:solidFill>
                    <a:schemeClr val="tx2"/>
                  </a:solidFill>
                </a:rPr>
                <a:t>2</a:t>
              </a:r>
              <a:r>
                <a:rPr lang="zh-CN" altLang="en-US" dirty="0">
                  <a:solidFill>
                    <a:schemeClr val="tx2"/>
                  </a:solidFill>
                </a:rPr>
                <a:t>日 </a:t>
              </a:r>
              <a:endParaRPr lang="en-US" altLang="zh-CN" dirty="0">
                <a:solidFill>
                  <a:schemeClr val="tx2"/>
                </a:solidFill>
              </a:endParaRPr>
            </a:p>
            <a:p>
              <a:pPr algn="ctr"/>
              <a:r>
                <a:rPr lang="en-US" u="sng" dirty="0" smtClean="0">
                  <a:solidFill>
                    <a:schemeClr val="tx2"/>
                  </a:solidFill>
                </a:rPr>
                <a:t>2012</a:t>
              </a:r>
              <a:endParaRPr lang="en-US" u="sng" dirty="0">
                <a:solidFill>
                  <a:schemeClr val="tx2"/>
                </a:solidFill>
              </a:endParaRPr>
            </a:p>
          </p:txBody>
        </p:sp>
        <p:cxnSp>
          <p:nvCxnSpPr>
            <p:cNvPr id="36" name="Straight Connector 35"/>
            <p:cNvCxnSpPr/>
            <p:nvPr/>
          </p:nvCxnSpPr>
          <p:spPr bwMode="auto">
            <a:xfrm>
              <a:off x="309589" y="2512220"/>
              <a:ext cx="0" cy="540603"/>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TextBox 36"/>
            <p:cNvSpPr txBox="1"/>
            <p:nvPr/>
          </p:nvSpPr>
          <p:spPr>
            <a:xfrm>
              <a:off x="-90520" y="1767006"/>
              <a:ext cx="800219" cy="830997"/>
            </a:xfrm>
            <a:prstGeom prst="rect">
              <a:avLst/>
            </a:prstGeom>
            <a:noFill/>
          </p:spPr>
          <p:txBody>
            <a:bodyPr wrap="none" rtlCol="0">
              <a:spAutoFit/>
            </a:bodyPr>
            <a:lstStyle/>
            <a:p>
              <a:pPr algn="ctr"/>
              <a:r>
                <a:rPr lang="en-US" altLang="zh-CN" dirty="0">
                  <a:solidFill>
                    <a:schemeClr val="tx2"/>
                  </a:solidFill>
                </a:rPr>
                <a:t>5</a:t>
              </a:r>
              <a:r>
                <a:rPr lang="zh-CN" altLang="en-US" dirty="0" smtClean="0">
                  <a:solidFill>
                    <a:schemeClr val="tx2"/>
                  </a:solidFill>
                </a:rPr>
                <a:t>月</a:t>
              </a:r>
              <a:endParaRPr lang="en-US" altLang="zh-CN" dirty="0">
                <a:solidFill>
                  <a:schemeClr val="tx2"/>
                </a:solidFill>
              </a:endParaRPr>
            </a:p>
            <a:p>
              <a:pPr algn="ctr"/>
              <a:r>
                <a:rPr lang="en-US" u="sng" dirty="0" smtClean="0">
                  <a:solidFill>
                    <a:schemeClr val="tx2"/>
                  </a:solidFill>
                </a:rPr>
                <a:t>1961</a:t>
              </a:r>
              <a:endParaRPr lang="en-US" u="sng" dirty="0">
                <a:solidFill>
                  <a:schemeClr val="tx2"/>
                </a:solidFill>
              </a:endParaRPr>
            </a:p>
          </p:txBody>
        </p:sp>
      </p:grpSp>
      <p:sp>
        <p:nvSpPr>
          <p:cNvPr id="3" name="Title 2"/>
          <p:cNvSpPr>
            <a:spLocks noGrp="1"/>
          </p:cNvSpPr>
          <p:nvPr>
            <p:ph type="title"/>
          </p:nvPr>
        </p:nvSpPr>
        <p:spPr>
          <a:xfrm>
            <a:off x="609600" y="0"/>
            <a:ext cx="8305800" cy="1219200"/>
          </a:xfrm>
        </p:spPr>
        <p:txBody>
          <a:bodyPr>
            <a:normAutofit fontScale="90000"/>
          </a:bodyPr>
          <a:lstStyle/>
          <a:p>
            <a:r>
              <a:rPr lang="zh-CN" altLang="en-US" dirty="0"/>
              <a:t>为什么</a:t>
            </a:r>
            <a:r>
              <a:rPr lang="en-US" altLang="zh-CN" dirty="0"/>
              <a:t>? 5</a:t>
            </a:r>
            <a:r>
              <a:rPr lang="zh-CN" altLang="en-US" dirty="0"/>
              <a:t>月</a:t>
            </a:r>
            <a:r>
              <a:rPr lang="en-US" altLang="zh-CN" dirty="0"/>
              <a:t>2</a:t>
            </a:r>
            <a:r>
              <a:rPr lang="zh-CN" altLang="en-US" dirty="0"/>
              <a:t>日 </a:t>
            </a:r>
            <a:r>
              <a:rPr lang="en-US" altLang="zh-CN" dirty="0"/>
              <a:t>Why</a:t>
            </a:r>
            <a:r>
              <a:rPr lang="en-US" altLang="zh-CN" dirty="0" smtClean="0"/>
              <a:t>?</a:t>
            </a:r>
            <a:br>
              <a:rPr lang="en-US" altLang="zh-CN" dirty="0" smtClean="0"/>
            </a:br>
            <a:r>
              <a:rPr lang="zh-CN" altLang="en-US" dirty="0"/>
              <a:t>上帝有完美的时间表</a:t>
            </a:r>
            <a:r>
              <a:rPr lang="en-US" altLang="zh-CN" dirty="0"/>
              <a:t>. God’s </a:t>
            </a:r>
            <a:r>
              <a:rPr lang="en-US" altLang="zh-CN" dirty="0" smtClean="0"/>
              <a:t>Timeline</a:t>
            </a:r>
            <a:endParaRPr lang="en-US" dirty="0"/>
          </a:p>
        </p:txBody>
      </p:sp>
      <p:grpSp>
        <p:nvGrpSpPr>
          <p:cNvPr id="20" name="Group 19"/>
          <p:cNvGrpSpPr/>
          <p:nvPr/>
        </p:nvGrpSpPr>
        <p:grpSpPr>
          <a:xfrm>
            <a:off x="73992" y="2812197"/>
            <a:ext cx="3812208" cy="3710463"/>
            <a:chOff x="73992" y="2812197"/>
            <a:chExt cx="3812208" cy="3710463"/>
          </a:xfrm>
        </p:grpSpPr>
        <p:pic>
          <p:nvPicPr>
            <p:cNvPr id="18" name="Picture 4" descr="xiuman_Waw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92" y="2812197"/>
              <a:ext cx="1745070" cy="2064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a:off x="73992" y="4953000"/>
              <a:ext cx="3812208" cy="1569660"/>
            </a:xfrm>
            <a:prstGeom prst="rect">
              <a:avLst/>
            </a:prstGeom>
          </p:spPr>
          <p:txBody>
            <a:bodyPr wrap="square">
              <a:spAutoFit/>
            </a:bodyPr>
            <a:lstStyle/>
            <a:p>
              <a:r>
                <a:rPr lang="zh-CN" altLang="en-US" dirty="0"/>
                <a:t>小明的朋友送给</a:t>
              </a:r>
              <a:r>
                <a:rPr lang="zh-CN" altLang="en-US" dirty="0" smtClean="0"/>
                <a:t>他</a:t>
              </a:r>
              <a:endParaRPr lang="en-US" altLang="zh-CN" dirty="0" smtClean="0"/>
            </a:p>
            <a:p>
              <a:r>
                <a:rPr lang="zh-CN" altLang="en-US" dirty="0" smtClean="0"/>
                <a:t>一</a:t>
              </a:r>
              <a:r>
                <a:rPr lang="zh-CN" altLang="en-US" dirty="0"/>
                <a:t>个叫秀满的娃娃太</a:t>
              </a:r>
              <a:r>
                <a:rPr lang="zh-CN" altLang="en-US" dirty="0" smtClean="0"/>
                <a:t>太</a:t>
              </a:r>
              <a:endParaRPr lang="en-US" altLang="zh-CN" dirty="0" smtClean="0"/>
            </a:p>
            <a:p>
              <a:r>
                <a:rPr lang="en-US" dirty="0" smtClean="0"/>
                <a:t>Jon’s HK friend gave him a</a:t>
              </a:r>
            </a:p>
            <a:p>
              <a:r>
                <a:rPr lang="en-US" dirty="0" smtClean="0"/>
                <a:t>doll named </a:t>
              </a:r>
              <a:r>
                <a:rPr lang="en-US" dirty="0" err="1"/>
                <a:t>X</a:t>
              </a:r>
              <a:r>
                <a:rPr lang="en-US" dirty="0" err="1" smtClean="0"/>
                <a:t>iuman</a:t>
              </a:r>
              <a:r>
                <a:rPr lang="en-US" dirty="0" smtClean="0"/>
                <a:t> for wife!</a:t>
              </a:r>
              <a:endParaRPr lang="en-US" dirty="0"/>
            </a:p>
          </p:txBody>
        </p:sp>
      </p:grpSp>
      <p:sp>
        <p:nvSpPr>
          <p:cNvPr id="21" name="TextBox 20"/>
          <p:cNvSpPr txBox="1"/>
          <p:nvPr/>
        </p:nvSpPr>
        <p:spPr>
          <a:xfrm>
            <a:off x="1893062" y="2804994"/>
            <a:ext cx="2678938" cy="1569660"/>
          </a:xfrm>
          <a:prstGeom prst="rect">
            <a:avLst/>
          </a:prstGeom>
          <a:noFill/>
          <a:ln w="12700">
            <a:solidFill>
              <a:schemeClr val="tx2"/>
            </a:solidFill>
          </a:ln>
        </p:spPr>
        <p:txBody>
          <a:bodyPr wrap="none" rtlCol="0">
            <a:spAutoFit/>
          </a:bodyPr>
          <a:lstStyle/>
          <a:p>
            <a:r>
              <a:rPr lang="zh-CN" altLang="en-US" dirty="0">
                <a:solidFill>
                  <a:schemeClr val="tx2"/>
                </a:solidFill>
              </a:rPr>
              <a:t>牧师给秀满的圣</a:t>
            </a:r>
            <a:r>
              <a:rPr lang="zh-CN" altLang="en-US" dirty="0" smtClean="0">
                <a:solidFill>
                  <a:schemeClr val="tx2"/>
                </a:solidFill>
              </a:rPr>
              <a:t>经</a:t>
            </a:r>
            <a:endParaRPr lang="en-US" altLang="zh-CN" dirty="0" smtClean="0">
              <a:solidFill>
                <a:schemeClr val="tx2"/>
              </a:solidFill>
            </a:endParaRPr>
          </a:p>
          <a:p>
            <a:r>
              <a:rPr lang="zh-CN" altLang="en-US" dirty="0" smtClean="0">
                <a:solidFill>
                  <a:schemeClr val="tx2"/>
                </a:solidFill>
              </a:rPr>
              <a:t>话语</a:t>
            </a:r>
            <a:r>
              <a:rPr lang="en-US" altLang="zh-CN" dirty="0" smtClean="0">
                <a:solidFill>
                  <a:schemeClr val="tx2"/>
                </a:solidFill>
              </a:rPr>
              <a:t>: </a:t>
            </a:r>
            <a:r>
              <a:rPr lang="zh-CN" altLang="en-US" dirty="0" smtClean="0">
                <a:solidFill>
                  <a:schemeClr val="tx2"/>
                </a:solidFill>
              </a:rPr>
              <a:t>腓</a:t>
            </a:r>
            <a:r>
              <a:rPr lang="en-US" altLang="zh-CN" dirty="0" smtClean="0">
                <a:solidFill>
                  <a:schemeClr val="tx2"/>
                </a:solidFill>
              </a:rPr>
              <a:t>1:24-26</a:t>
            </a:r>
          </a:p>
          <a:p>
            <a:r>
              <a:rPr lang="en-US" altLang="zh-CN" dirty="0" smtClean="0">
                <a:solidFill>
                  <a:schemeClr val="tx2"/>
                </a:solidFill>
              </a:rPr>
              <a:t>Pastor gave Sharon</a:t>
            </a:r>
          </a:p>
          <a:p>
            <a:r>
              <a:rPr lang="en-US" altLang="zh-CN" dirty="0" smtClean="0">
                <a:solidFill>
                  <a:schemeClr val="tx2"/>
                </a:solidFill>
              </a:rPr>
              <a:t>Philippians 1:24-26 </a:t>
            </a:r>
            <a:endParaRPr lang="en-US" dirty="0">
              <a:solidFill>
                <a:schemeClr val="tx2"/>
              </a:solidFill>
            </a:endParaRPr>
          </a:p>
        </p:txBody>
      </p:sp>
      <p:sp>
        <p:nvSpPr>
          <p:cNvPr id="24" name="Rectangular Callout 23"/>
          <p:cNvSpPr/>
          <p:nvPr/>
        </p:nvSpPr>
        <p:spPr bwMode="auto">
          <a:xfrm>
            <a:off x="5086350" y="1524000"/>
            <a:ext cx="3971925" cy="3838224"/>
          </a:xfrm>
          <a:prstGeom prst="wedgeRectCallout">
            <a:avLst>
              <a:gd name="adj1" fmla="val -77639"/>
              <a:gd name="adj2" fmla="val -922"/>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r>
              <a:rPr lang="zh-CN" altLang="en-US" dirty="0">
                <a:solidFill>
                  <a:schemeClr val="tx2"/>
                </a:solidFill>
              </a:rPr>
              <a:t>然而我在肉身活着</a:t>
            </a:r>
            <a:r>
              <a:rPr lang="zh-CN" altLang="en-US" dirty="0" smtClean="0">
                <a:solidFill>
                  <a:schemeClr val="tx2"/>
                </a:solidFill>
              </a:rPr>
              <a:t>，</a:t>
            </a:r>
            <a:endParaRPr lang="en-US" altLang="zh-CN" dirty="0" smtClean="0">
              <a:solidFill>
                <a:schemeClr val="tx2"/>
              </a:solidFill>
            </a:endParaRPr>
          </a:p>
          <a:p>
            <a:r>
              <a:rPr lang="zh-CN" altLang="en-US" dirty="0" smtClean="0">
                <a:solidFill>
                  <a:schemeClr val="tx2"/>
                </a:solidFill>
              </a:rPr>
              <a:t>为</a:t>
            </a:r>
            <a:r>
              <a:rPr lang="zh-CN" altLang="en-US" dirty="0">
                <a:solidFill>
                  <a:schemeClr val="tx2"/>
                </a:solidFill>
              </a:rPr>
              <a:t>你们更是要紧的</a:t>
            </a:r>
            <a:r>
              <a:rPr lang="zh-CN" altLang="en-US" dirty="0" smtClean="0">
                <a:solidFill>
                  <a:schemeClr val="tx2"/>
                </a:solidFill>
              </a:rPr>
              <a:t>。</a:t>
            </a:r>
            <a:endParaRPr lang="en-US" altLang="zh-CN" dirty="0" smtClean="0">
              <a:solidFill>
                <a:schemeClr val="tx2"/>
              </a:solidFill>
            </a:endParaRPr>
          </a:p>
          <a:p>
            <a:r>
              <a:rPr lang="zh-CN" altLang="en-US" dirty="0" smtClean="0">
                <a:solidFill>
                  <a:schemeClr val="tx2"/>
                </a:solidFill>
              </a:rPr>
              <a:t>我</a:t>
            </a:r>
            <a:r>
              <a:rPr lang="zh-CN" altLang="en-US" dirty="0">
                <a:solidFill>
                  <a:schemeClr val="tx2"/>
                </a:solidFill>
              </a:rPr>
              <a:t>既然这样深信</a:t>
            </a:r>
            <a:r>
              <a:rPr lang="zh-CN" altLang="en-US" dirty="0" smtClean="0">
                <a:solidFill>
                  <a:schemeClr val="tx2"/>
                </a:solidFill>
              </a:rPr>
              <a:t>，</a:t>
            </a:r>
            <a:endParaRPr lang="en-US" altLang="zh-CN" dirty="0" smtClean="0">
              <a:solidFill>
                <a:schemeClr val="tx2"/>
              </a:solidFill>
            </a:endParaRPr>
          </a:p>
          <a:p>
            <a:r>
              <a:rPr lang="zh-CN" altLang="en-US" dirty="0" smtClean="0">
                <a:solidFill>
                  <a:schemeClr val="tx2"/>
                </a:solidFill>
              </a:rPr>
              <a:t>就</a:t>
            </a:r>
            <a:r>
              <a:rPr lang="zh-CN" altLang="en-US" dirty="0">
                <a:solidFill>
                  <a:schemeClr val="tx2"/>
                </a:solidFill>
              </a:rPr>
              <a:t>知道仍要住在世间</a:t>
            </a:r>
            <a:r>
              <a:rPr lang="zh-CN" altLang="en-US" dirty="0" smtClean="0">
                <a:solidFill>
                  <a:schemeClr val="tx2"/>
                </a:solidFill>
              </a:rPr>
              <a:t>，</a:t>
            </a:r>
            <a:endParaRPr lang="en-US" altLang="zh-CN" dirty="0" smtClean="0">
              <a:solidFill>
                <a:schemeClr val="tx2"/>
              </a:solidFill>
            </a:endParaRPr>
          </a:p>
          <a:p>
            <a:r>
              <a:rPr lang="zh-CN" altLang="en-US" dirty="0" smtClean="0">
                <a:solidFill>
                  <a:schemeClr val="tx2"/>
                </a:solidFill>
              </a:rPr>
              <a:t>且</a:t>
            </a:r>
            <a:r>
              <a:rPr lang="zh-CN" altLang="en-US" dirty="0">
                <a:solidFill>
                  <a:schemeClr val="tx2"/>
                </a:solidFill>
              </a:rPr>
              <a:t>与你们众人同住</a:t>
            </a:r>
            <a:r>
              <a:rPr lang="zh-CN" altLang="en-US" dirty="0" smtClean="0">
                <a:solidFill>
                  <a:schemeClr val="tx2"/>
                </a:solidFill>
              </a:rPr>
              <a:t>，</a:t>
            </a:r>
            <a:endParaRPr lang="en-US" altLang="zh-CN" dirty="0" smtClean="0">
              <a:solidFill>
                <a:schemeClr val="tx2"/>
              </a:solidFill>
            </a:endParaRPr>
          </a:p>
          <a:p>
            <a:r>
              <a:rPr lang="zh-CN" altLang="en-US" dirty="0" smtClean="0">
                <a:solidFill>
                  <a:schemeClr val="tx2"/>
                </a:solidFill>
              </a:rPr>
              <a:t>使</a:t>
            </a:r>
            <a:r>
              <a:rPr lang="zh-CN" altLang="en-US" dirty="0">
                <a:solidFill>
                  <a:schemeClr val="tx2"/>
                </a:solidFill>
              </a:rPr>
              <a:t>你们在所信的道上</a:t>
            </a:r>
            <a:r>
              <a:rPr lang="zh-CN" altLang="en-US" dirty="0" smtClean="0">
                <a:solidFill>
                  <a:schemeClr val="tx2"/>
                </a:solidFill>
              </a:rPr>
              <a:t>。</a:t>
            </a:r>
            <a:endParaRPr lang="en-US" altLang="zh-CN" dirty="0" smtClean="0">
              <a:solidFill>
                <a:schemeClr val="tx2"/>
              </a:solidFill>
            </a:endParaRPr>
          </a:p>
          <a:p>
            <a:r>
              <a:rPr lang="zh-CN" altLang="en-US" dirty="0" smtClean="0">
                <a:solidFill>
                  <a:schemeClr val="tx2"/>
                </a:solidFill>
              </a:rPr>
              <a:t>又</a:t>
            </a:r>
            <a:r>
              <a:rPr lang="zh-CN" altLang="en-US" dirty="0">
                <a:solidFill>
                  <a:schemeClr val="tx2"/>
                </a:solidFill>
              </a:rPr>
              <a:t>长进又喜乐</a:t>
            </a:r>
            <a:r>
              <a:rPr lang="zh-CN" altLang="en-US" dirty="0" smtClean="0">
                <a:solidFill>
                  <a:schemeClr val="tx2"/>
                </a:solidFill>
              </a:rPr>
              <a:t>。</a:t>
            </a:r>
            <a:endParaRPr lang="en-US" altLang="zh-CN" dirty="0" smtClean="0">
              <a:solidFill>
                <a:schemeClr val="tx2"/>
              </a:solidFill>
            </a:endParaRPr>
          </a:p>
          <a:p>
            <a:r>
              <a:rPr lang="zh-CN" altLang="en-US" dirty="0" smtClean="0">
                <a:solidFill>
                  <a:schemeClr val="tx2"/>
                </a:solidFill>
              </a:rPr>
              <a:t>叫</a:t>
            </a:r>
            <a:r>
              <a:rPr lang="zh-CN" altLang="en-US" dirty="0">
                <a:solidFill>
                  <a:schemeClr val="tx2"/>
                </a:solidFill>
              </a:rPr>
              <a:t>你们在基督耶稣里的欢乐</a:t>
            </a:r>
            <a:r>
              <a:rPr lang="zh-CN" altLang="en-US" dirty="0" smtClean="0">
                <a:solidFill>
                  <a:schemeClr val="tx2"/>
                </a:solidFill>
              </a:rPr>
              <a:t>，</a:t>
            </a:r>
            <a:endParaRPr lang="en-US" altLang="zh-CN" dirty="0" smtClean="0">
              <a:solidFill>
                <a:schemeClr val="tx2"/>
              </a:solidFill>
            </a:endParaRPr>
          </a:p>
          <a:p>
            <a:r>
              <a:rPr lang="zh-CN" altLang="en-US" dirty="0" smtClean="0">
                <a:solidFill>
                  <a:schemeClr val="tx2"/>
                </a:solidFill>
              </a:rPr>
              <a:t>因</a:t>
            </a:r>
            <a:r>
              <a:rPr lang="zh-CN" altLang="en-US" dirty="0">
                <a:solidFill>
                  <a:schemeClr val="tx2"/>
                </a:solidFill>
              </a:rPr>
              <a:t>我再到你们那里去</a:t>
            </a:r>
            <a:r>
              <a:rPr lang="zh-CN" altLang="en-US" dirty="0" smtClean="0">
                <a:solidFill>
                  <a:schemeClr val="tx2"/>
                </a:solidFill>
              </a:rPr>
              <a:t>，</a:t>
            </a:r>
            <a:endParaRPr lang="en-US" altLang="zh-CN" dirty="0" smtClean="0">
              <a:solidFill>
                <a:schemeClr val="tx2"/>
              </a:solidFill>
            </a:endParaRPr>
          </a:p>
          <a:p>
            <a:r>
              <a:rPr lang="zh-CN" altLang="en-US" dirty="0" smtClean="0">
                <a:solidFill>
                  <a:schemeClr val="tx2"/>
                </a:solidFill>
              </a:rPr>
              <a:t>就</a:t>
            </a:r>
            <a:r>
              <a:rPr lang="zh-CN" altLang="en-US" dirty="0">
                <a:solidFill>
                  <a:schemeClr val="tx2"/>
                </a:solidFill>
              </a:rPr>
              <a:t>越发加增</a:t>
            </a:r>
            <a:r>
              <a:rPr lang="zh-CN" altLang="en-US" dirty="0"/>
              <a:t>。</a:t>
            </a:r>
            <a:endParaRPr kumimoji="0" lang="en-US" sz="2400" b="0" i="0" u="none" strike="noStrike" cap="none" normalizeH="0" baseline="0" dirty="0" smtClean="0">
              <a:ln>
                <a:noFill/>
              </a:ln>
              <a:solidFill>
                <a:schemeClr val="tx1"/>
              </a:solidFill>
              <a:effectLst/>
              <a:latin typeface="Times New Roman" panose="02020603050405020304" pitchFamily="18" charset="0"/>
            </a:endParaRPr>
          </a:p>
        </p:txBody>
      </p:sp>
      <p:sp>
        <p:nvSpPr>
          <p:cNvPr id="25" name="Rectangular Callout 24"/>
          <p:cNvSpPr/>
          <p:nvPr/>
        </p:nvSpPr>
        <p:spPr bwMode="auto">
          <a:xfrm>
            <a:off x="20515" y="3757788"/>
            <a:ext cx="4486275" cy="3100212"/>
          </a:xfrm>
          <a:prstGeom prst="wedgeRectCallout">
            <a:avLst>
              <a:gd name="adj1" fmla="val 28746"/>
              <a:gd name="adj2" fmla="val -59367"/>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r>
              <a:rPr lang="en-US" altLang="zh-CN" dirty="0" smtClean="0">
                <a:solidFill>
                  <a:schemeClr val="tx2"/>
                </a:solidFill>
              </a:rPr>
              <a:t>but </a:t>
            </a:r>
            <a:r>
              <a:rPr lang="en-US" altLang="zh-CN" dirty="0">
                <a:solidFill>
                  <a:schemeClr val="tx2"/>
                </a:solidFill>
              </a:rPr>
              <a:t>it is more necessary for you </a:t>
            </a:r>
            <a:r>
              <a:rPr lang="en-US" altLang="zh-CN" dirty="0" smtClean="0">
                <a:solidFill>
                  <a:schemeClr val="tx2"/>
                </a:solidFill>
              </a:rPr>
              <a:t>that</a:t>
            </a:r>
          </a:p>
          <a:p>
            <a:r>
              <a:rPr lang="en-US" altLang="zh-CN" dirty="0" smtClean="0">
                <a:solidFill>
                  <a:schemeClr val="tx2"/>
                </a:solidFill>
              </a:rPr>
              <a:t>I </a:t>
            </a:r>
            <a:r>
              <a:rPr lang="en-US" altLang="zh-CN" dirty="0">
                <a:solidFill>
                  <a:schemeClr val="tx2"/>
                </a:solidFill>
              </a:rPr>
              <a:t>remain in the body. </a:t>
            </a:r>
            <a:r>
              <a:rPr lang="en-US" altLang="zh-CN" dirty="0" smtClean="0">
                <a:solidFill>
                  <a:schemeClr val="tx2"/>
                </a:solidFill>
              </a:rPr>
              <a:t>Convinced </a:t>
            </a:r>
            <a:r>
              <a:rPr lang="en-US" altLang="zh-CN" dirty="0">
                <a:solidFill>
                  <a:schemeClr val="tx2"/>
                </a:solidFill>
              </a:rPr>
              <a:t>of </a:t>
            </a:r>
            <a:endParaRPr lang="en-US" altLang="zh-CN" dirty="0" smtClean="0">
              <a:solidFill>
                <a:schemeClr val="tx2"/>
              </a:solidFill>
            </a:endParaRPr>
          </a:p>
          <a:p>
            <a:r>
              <a:rPr lang="en-US" altLang="zh-CN" dirty="0" smtClean="0">
                <a:solidFill>
                  <a:schemeClr val="tx2"/>
                </a:solidFill>
              </a:rPr>
              <a:t>this</a:t>
            </a:r>
            <a:r>
              <a:rPr lang="en-US" altLang="zh-CN" dirty="0">
                <a:solidFill>
                  <a:schemeClr val="tx2"/>
                </a:solidFill>
              </a:rPr>
              <a:t>, I know that I will remain, and </a:t>
            </a:r>
            <a:endParaRPr lang="en-US" altLang="zh-CN" dirty="0" smtClean="0">
              <a:solidFill>
                <a:schemeClr val="tx2"/>
              </a:solidFill>
            </a:endParaRPr>
          </a:p>
          <a:p>
            <a:r>
              <a:rPr lang="en-US" altLang="zh-CN" dirty="0" smtClean="0">
                <a:solidFill>
                  <a:schemeClr val="tx2"/>
                </a:solidFill>
              </a:rPr>
              <a:t>I </a:t>
            </a:r>
            <a:r>
              <a:rPr lang="en-US" altLang="zh-CN" dirty="0">
                <a:solidFill>
                  <a:schemeClr val="tx2"/>
                </a:solidFill>
              </a:rPr>
              <a:t>will continue with all of you for </a:t>
            </a:r>
            <a:endParaRPr lang="en-US" altLang="zh-CN" dirty="0" smtClean="0">
              <a:solidFill>
                <a:schemeClr val="tx2"/>
              </a:solidFill>
            </a:endParaRPr>
          </a:p>
          <a:p>
            <a:r>
              <a:rPr lang="en-US" altLang="zh-CN" dirty="0" smtClean="0">
                <a:solidFill>
                  <a:schemeClr val="tx2"/>
                </a:solidFill>
              </a:rPr>
              <a:t>your </a:t>
            </a:r>
            <a:r>
              <a:rPr lang="en-US" altLang="zh-CN" dirty="0">
                <a:solidFill>
                  <a:schemeClr val="tx2"/>
                </a:solidFill>
              </a:rPr>
              <a:t>progress and joy in the faith, </a:t>
            </a:r>
          </a:p>
          <a:p>
            <a:r>
              <a:rPr lang="en-US" altLang="zh-CN" dirty="0" smtClean="0">
                <a:solidFill>
                  <a:schemeClr val="tx2"/>
                </a:solidFill>
              </a:rPr>
              <a:t>so </a:t>
            </a:r>
            <a:r>
              <a:rPr lang="en-US" altLang="zh-CN" dirty="0">
                <a:solidFill>
                  <a:schemeClr val="tx2"/>
                </a:solidFill>
              </a:rPr>
              <a:t>that through my being with you </a:t>
            </a:r>
            <a:endParaRPr lang="en-US" altLang="zh-CN" dirty="0" smtClean="0">
              <a:solidFill>
                <a:schemeClr val="tx2"/>
              </a:solidFill>
            </a:endParaRPr>
          </a:p>
          <a:p>
            <a:r>
              <a:rPr lang="en-US" altLang="zh-CN" dirty="0" smtClean="0">
                <a:solidFill>
                  <a:schemeClr val="tx2"/>
                </a:solidFill>
              </a:rPr>
              <a:t>again </a:t>
            </a:r>
            <a:r>
              <a:rPr lang="en-US" altLang="zh-CN" dirty="0">
                <a:solidFill>
                  <a:schemeClr val="tx2"/>
                </a:solidFill>
              </a:rPr>
              <a:t>your boasting in Christ Jesus </a:t>
            </a:r>
            <a:endParaRPr lang="en-US" altLang="zh-CN" dirty="0" smtClean="0">
              <a:solidFill>
                <a:schemeClr val="tx2"/>
              </a:solidFill>
            </a:endParaRPr>
          </a:p>
          <a:p>
            <a:r>
              <a:rPr lang="en-US" altLang="zh-CN" dirty="0" smtClean="0">
                <a:solidFill>
                  <a:schemeClr val="tx2"/>
                </a:solidFill>
              </a:rPr>
              <a:t>will </a:t>
            </a:r>
            <a:r>
              <a:rPr lang="en-US" altLang="zh-CN" dirty="0">
                <a:solidFill>
                  <a:schemeClr val="tx2"/>
                </a:solidFill>
              </a:rPr>
              <a:t>abound on account of me.</a:t>
            </a:r>
            <a:endParaRPr lang="en-US" altLang="zh-CN" dirty="0" smtClean="0">
              <a:solidFill>
                <a:schemeClr val="tx2"/>
              </a:solidFill>
            </a:endParaRPr>
          </a:p>
        </p:txBody>
      </p:sp>
    </p:spTree>
    <p:extLst>
      <p:ext uri="{BB962C8B-B14F-4D97-AF65-F5344CB8AC3E}">
        <p14:creationId xmlns:p14="http://schemas.microsoft.com/office/powerpoint/2010/main" val="1012092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0"/>
            <a:ext cx="8305800" cy="1219200"/>
          </a:xfrm>
        </p:spPr>
        <p:txBody>
          <a:bodyPr>
            <a:normAutofit fontScale="90000"/>
          </a:bodyPr>
          <a:lstStyle/>
          <a:p>
            <a:r>
              <a:rPr lang="zh-CN" altLang="en-US" dirty="0"/>
              <a:t>为什么</a:t>
            </a:r>
            <a:r>
              <a:rPr lang="en-US" altLang="zh-CN" dirty="0"/>
              <a:t>? 5</a:t>
            </a:r>
            <a:r>
              <a:rPr lang="zh-CN" altLang="en-US" dirty="0"/>
              <a:t>月</a:t>
            </a:r>
            <a:r>
              <a:rPr lang="en-US" altLang="zh-CN" dirty="0"/>
              <a:t>2</a:t>
            </a:r>
            <a:r>
              <a:rPr lang="zh-CN" altLang="en-US" dirty="0"/>
              <a:t>日 </a:t>
            </a:r>
            <a:r>
              <a:rPr lang="en-US" altLang="zh-CN" dirty="0"/>
              <a:t>Why</a:t>
            </a:r>
            <a:r>
              <a:rPr lang="en-US" altLang="zh-CN" dirty="0" smtClean="0"/>
              <a:t>?</a:t>
            </a:r>
            <a:br>
              <a:rPr lang="en-US" altLang="zh-CN" dirty="0" smtClean="0"/>
            </a:br>
            <a:r>
              <a:rPr lang="zh-CN" altLang="en-US" dirty="0"/>
              <a:t>上帝有完美的时间表</a:t>
            </a:r>
            <a:r>
              <a:rPr lang="en-US" altLang="zh-CN" dirty="0"/>
              <a:t>. God’s </a:t>
            </a:r>
            <a:r>
              <a:rPr lang="en-US" altLang="zh-CN" dirty="0" smtClean="0"/>
              <a:t>Timeline</a:t>
            </a:r>
            <a:endParaRPr lang="en-US" dirty="0"/>
          </a:p>
        </p:txBody>
      </p:sp>
      <p:grpSp>
        <p:nvGrpSpPr>
          <p:cNvPr id="20" name="Group 19"/>
          <p:cNvGrpSpPr/>
          <p:nvPr/>
        </p:nvGrpSpPr>
        <p:grpSpPr>
          <a:xfrm>
            <a:off x="73992" y="2812197"/>
            <a:ext cx="3812208" cy="3710463"/>
            <a:chOff x="73992" y="2812197"/>
            <a:chExt cx="3812208" cy="3710463"/>
          </a:xfrm>
        </p:grpSpPr>
        <p:pic>
          <p:nvPicPr>
            <p:cNvPr id="18" name="Picture 4" descr="xiuman_Waw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92" y="2812197"/>
              <a:ext cx="1745070" cy="2064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a:off x="73992" y="4953000"/>
              <a:ext cx="3812208" cy="1569660"/>
            </a:xfrm>
            <a:prstGeom prst="rect">
              <a:avLst/>
            </a:prstGeom>
          </p:spPr>
          <p:txBody>
            <a:bodyPr wrap="square">
              <a:spAutoFit/>
            </a:bodyPr>
            <a:lstStyle/>
            <a:p>
              <a:r>
                <a:rPr lang="zh-CN" altLang="en-US" dirty="0"/>
                <a:t>小明的朋友送给</a:t>
              </a:r>
              <a:r>
                <a:rPr lang="zh-CN" altLang="en-US" dirty="0" smtClean="0"/>
                <a:t>他</a:t>
              </a:r>
              <a:endParaRPr lang="en-US" altLang="zh-CN" dirty="0" smtClean="0"/>
            </a:p>
            <a:p>
              <a:r>
                <a:rPr lang="zh-CN" altLang="en-US" dirty="0" smtClean="0"/>
                <a:t>一</a:t>
              </a:r>
              <a:r>
                <a:rPr lang="zh-CN" altLang="en-US" dirty="0"/>
                <a:t>个叫秀满的娃娃太</a:t>
              </a:r>
              <a:r>
                <a:rPr lang="zh-CN" altLang="en-US" dirty="0" smtClean="0"/>
                <a:t>太</a:t>
              </a:r>
              <a:endParaRPr lang="en-US" altLang="zh-CN" dirty="0" smtClean="0"/>
            </a:p>
            <a:p>
              <a:r>
                <a:rPr lang="en-US" dirty="0" smtClean="0"/>
                <a:t>Jon’s HK friend gave him a</a:t>
              </a:r>
            </a:p>
            <a:p>
              <a:r>
                <a:rPr lang="en-US" dirty="0" smtClean="0"/>
                <a:t>doll named </a:t>
              </a:r>
              <a:r>
                <a:rPr lang="en-US" dirty="0" err="1"/>
                <a:t>X</a:t>
              </a:r>
              <a:r>
                <a:rPr lang="en-US" dirty="0" err="1" smtClean="0"/>
                <a:t>iuman</a:t>
              </a:r>
              <a:r>
                <a:rPr lang="en-US" dirty="0" smtClean="0"/>
                <a:t> for wife!</a:t>
              </a:r>
              <a:endParaRPr lang="en-US" dirty="0"/>
            </a:p>
          </p:txBody>
        </p:sp>
      </p:grpSp>
      <p:sp>
        <p:nvSpPr>
          <p:cNvPr id="21" name="TextBox 20"/>
          <p:cNvSpPr txBox="1"/>
          <p:nvPr/>
        </p:nvSpPr>
        <p:spPr>
          <a:xfrm>
            <a:off x="1893062" y="2804994"/>
            <a:ext cx="2678938" cy="1569660"/>
          </a:xfrm>
          <a:prstGeom prst="rect">
            <a:avLst/>
          </a:prstGeom>
          <a:noFill/>
          <a:ln w="12700">
            <a:solidFill>
              <a:schemeClr val="tx2"/>
            </a:solidFill>
          </a:ln>
        </p:spPr>
        <p:txBody>
          <a:bodyPr wrap="none" rtlCol="0">
            <a:spAutoFit/>
          </a:bodyPr>
          <a:lstStyle/>
          <a:p>
            <a:r>
              <a:rPr lang="zh-CN" altLang="en-US" dirty="0">
                <a:solidFill>
                  <a:schemeClr val="tx2"/>
                </a:solidFill>
              </a:rPr>
              <a:t>牧师给秀满的圣</a:t>
            </a:r>
            <a:r>
              <a:rPr lang="zh-CN" altLang="en-US" dirty="0" smtClean="0">
                <a:solidFill>
                  <a:schemeClr val="tx2"/>
                </a:solidFill>
              </a:rPr>
              <a:t>经</a:t>
            </a:r>
            <a:endParaRPr lang="en-US" altLang="zh-CN" dirty="0" smtClean="0">
              <a:solidFill>
                <a:schemeClr val="tx2"/>
              </a:solidFill>
            </a:endParaRPr>
          </a:p>
          <a:p>
            <a:r>
              <a:rPr lang="zh-CN" altLang="en-US" dirty="0" smtClean="0">
                <a:solidFill>
                  <a:schemeClr val="tx2"/>
                </a:solidFill>
              </a:rPr>
              <a:t>话语</a:t>
            </a:r>
            <a:r>
              <a:rPr lang="en-US" altLang="zh-CN" dirty="0" smtClean="0">
                <a:solidFill>
                  <a:schemeClr val="tx2"/>
                </a:solidFill>
              </a:rPr>
              <a:t>: </a:t>
            </a:r>
            <a:r>
              <a:rPr lang="zh-CN" altLang="en-US" dirty="0" smtClean="0">
                <a:solidFill>
                  <a:schemeClr val="tx2"/>
                </a:solidFill>
              </a:rPr>
              <a:t>腓</a:t>
            </a:r>
            <a:r>
              <a:rPr lang="en-US" altLang="zh-CN" dirty="0" smtClean="0">
                <a:solidFill>
                  <a:schemeClr val="tx2"/>
                </a:solidFill>
              </a:rPr>
              <a:t>1:24-26</a:t>
            </a:r>
          </a:p>
          <a:p>
            <a:r>
              <a:rPr lang="en-US" altLang="zh-CN" dirty="0" smtClean="0">
                <a:solidFill>
                  <a:schemeClr val="tx2"/>
                </a:solidFill>
              </a:rPr>
              <a:t>Pastor gave Sharon</a:t>
            </a:r>
          </a:p>
          <a:p>
            <a:r>
              <a:rPr lang="en-US" altLang="zh-CN" dirty="0" smtClean="0">
                <a:solidFill>
                  <a:schemeClr val="tx2"/>
                </a:solidFill>
              </a:rPr>
              <a:t>Philippians 1:24-26 </a:t>
            </a:r>
            <a:endParaRPr lang="en-US" dirty="0">
              <a:solidFill>
                <a:schemeClr val="tx2"/>
              </a:solidFill>
            </a:endParaRPr>
          </a:p>
        </p:txBody>
      </p:sp>
      <p:sp>
        <p:nvSpPr>
          <p:cNvPr id="22" name="Rectangle 21"/>
          <p:cNvSpPr/>
          <p:nvPr/>
        </p:nvSpPr>
        <p:spPr>
          <a:xfrm>
            <a:off x="4507506" y="2768515"/>
            <a:ext cx="1157688" cy="3416320"/>
          </a:xfrm>
          <a:prstGeom prst="rect">
            <a:avLst/>
          </a:prstGeom>
        </p:spPr>
        <p:txBody>
          <a:bodyPr wrap="none">
            <a:spAutoFit/>
          </a:bodyPr>
          <a:lstStyle/>
          <a:p>
            <a:pPr algn="ctr"/>
            <a:r>
              <a:rPr lang="zh-CN" altLang="en-US" dirty="0" smtClean="0">
                <a:solidFill>
                  <a:schemeClr val="tx2"/>
                </a:solidFill>
              </a:rPr>
              <a:t>健</a:t>
            </a:r>
            <a:endParaRPr lang="en-US" altLang="zh-CN" dirty="0" smtClean="0">
              <a:solidFill>
                <a:schemeClr val="tx2"/>
              </a:solidFill>
            </a:endParaRPr>
          </a:p>
          <a:p>
            <a:pPr algn="ctr"/>
            <a:r>
              <a:rPr lang="zh-CN" altLang="en-US" dirty="0" smtClean="0">
                <a:solidFill>
                  <a:schemeClr val="tx2"/>
                </a:solidFill>
              </a:rPr>
              <a:t>康</a:t>
            </a:r>
            <a:endParaRPr lang="en-US" altLang="zh-CN" dirty="0" smtClean="0">
              <a:solidFill>
                <a:schemeClr val="tx2"/>
              </a:solidFill>
            </a:endParaRPr>
          </a:p>
          <a:p>
            <a:pPr algn="ctr"/>
            <a:r>
              <a:rPr lang="zh-CN" altLang="en-US" dirty="0" smtClean="0">
                <a:solidFill>
                  <a:schemeClr val="tx2"/>
                </a:solidFill>
              </a:rPr>
              <a:t>的</a:t>
            </a:r>
            <a:endParaRPr lang="en-US" altLang="zh-CN" dirty="0" smtClean="0">
              <a:solidFill>
                <a:schemeClr val="tx2"/>
              </a:solidFill>
            </a:endParaRPr>
          </a:p>
          <a:p>
            <a:pPr algn="ctr"/>
            <a:r>
              <a:rPr lang="zh-CN" altLang="en-US" dirty="0" smtClean="0">
                <a:solidFill>
                  <a:schemeClr val="tx2"/>
                </a:solidFill>
              </a:rPr>
              <a:t>爱</a:t>
            </a:r>
            <a:endParaRPr lang="en-US" altLang="zh-CN" dirty="0" smtClean="0">
              <a:solidFill>
                <a:schemeClr val="tx2"/>
              </a:solidFill>
            </a:endParaRPr>
          </a:p>
          <a:p>
            <a:pPr algn="ctr"/>
            <a:r>
              <a:rPr lang="en-US" altLang="zh-CN" dirty="0" smtClean="0">
                <a:solidFill>
                  <a:schemeClr val="tx2"/>
                </a:solidFill>
              </a:rPr>
              <a:t>(</a:t>
            </a:r>
            <a:r>
              <a:rPr lang="zh-CN" altLang="en-US" dirty="0">
                <a:solidFill>
                  <a:schemeClr val="tx2"/>
                </a:solidFill>
              </a:rPr>
              <a:t>癌</a:t>
            </a:r>
            <a:r>
              <a:rPr lang="en-US" altLang="zh-CN" dirty="0" smtClean="0">
                <a:solidFill>
                  <a:schemeClr val="tx2"/>
                </a:solidFill>
              </a:rPr>
              <a:t>)</a:t>
            </a:r>
          </a:p>
          <a:p>
            <a:pPr algn="ctr"/>
            <a:r>
              <a:rPr lang="zh-CN" altLang="en-US" dirty="0" smtClean="0">
                <a:solidFill>
                  <a:schemeClr val="tx2"/>
                </a:solidFill>
              </a:rPr>
              <a:t>恩</a:t>
            </a:r>
            <a:endParaRPr lang="en-US" altLang="zh-CN" dirty="0" smtClean="0">
              <a:solidFill>
                <a:schemeClr val="tx2"/>
              </a:solidFill>
            </a:endParaRPr>
          </a:p>
          <a:p>
            <a:pPr algn="ctr"/>
            <a:r>
              <a:rPr lang="en-US" dirty="0" smtClean="0">
                <a:solidFill>
                  <a:schemeClr val="tx2"/>
                </a:solidFill>
              </a:rPr>
              <a:t>Healthy</a:t>
            </a:r>
          </a:p>
          <a:p>
            <a:pPr algn="ctr"/>
            <a:r>
              <a:rPr lang="en-US" dirty="0" smtClean="0">
                <a:solidFill>
                  <a:schemeClr val="tx2"/>
                </a:solidFill>
              </a:rPr>
              <a:t>Charity</a:t>
            </a:r>
          </a:p>
          <a:p>
            <a:pPr algn="ctr"/>
            <a:r>
              <a:rPr lang="en-US" altLang="zh-CN" dirty="0">
                <a:solidFill>
                  <a:schemeClr val="tx2"/>
                </a:solidFill>
              </a:rPr>
              <a:t>Grace</a:t>
            </a:r>
            <a:endParaRPr lang="en-US" dirty="0">
              <a:solidFill>
                <a:schemeClr val="tx2"/>
              </a:solidFill>
            </a:endParaRPr>
          </a:p>
        </p:txBody>
      </p:sp>
      <p:sp>
        <p:nvSpPr>
          <p:cNvPr id="23" name="TextBox 22"/>
          <p:cNvSpPr txBox="1"/>
          <p:nvPr/>
        </p:nvSpPr>
        <p:spPr>
          <a:xfrm>
            <a:off x="5740431" y="2791176"/>
            <a:ext cx="3292086" cy="3416320"/>
          </a:xfrm>
          <a:prstGeom prst="rect">
            <a:avLst/>
          </a:prstGeom>
          <a:noFill/>
          <a:ln w="19050">
            <a:solidFill>
              <a:schemeClr val="tx1"/>
            </a:solidFill>
          </a:ln>
        </p:spPr>
        <p:txBody>
          <a:bodyPr wrap="square" rtlCol="0">
            <a:spAutoFit/>
          </a:bodyPr>
          <a:lstStyle/>
          <a:p>
            <a:r>
              <a:rPr lang="en-US" altLang="zh-CN" dirty="0" smtClean="0">
                <a:solidFill>
                  <a:schemeClr val="tx2"/>
                </a:solidFill>
              </a:rPr>
              <a:t>-</a:t>
            </a:r>
            <a:r>
              <a:rPr lang="zh-CN" altLang="en-US" dirty="0" smtClean="0">
                <a:solidFill>
                  <a:schemeClr val="tx2"/>
                </a:solidFill>
              </a:rPr>
              <a:t>乳</a:t>
            </a:r>
            <a:r>
              <a:rPr lang="zh-CN" altLang="en-US" dirty="0">
                <a:solidFill>
                  <a:schemeClr val="tx2"/>
                </a:solidFill>
              </a:rPr>
              <a:t>癌协会记者见证会</a:t>
            </a:r>
          </a:p>
          <a:p>
            <a:r>
              <a:rPr lang="en-US" altLang="zh-CN" dirty="0" smtClean="0">
                <a:solidFill>
                  <a:schemeClr val="tx2"/>
                </a:solidFill>
              </a:rPr>
              <a:t>-</a:t>
            </a:r>
            <a:r>
              <a:rPr lang="zh-CN" altLang="en-US" dirty="0" smtClean="0">
                <a:solidFill>
                  <a:schemeClr val="tx2"/>
                </a:solidFill>
              </a:rPr>
              <a:t>婚</a:t>
            </a:r>
            <a:r>
              <a:rPr lang="zh-CN" altLang="en-US" dirty="0">
                <a:solidFill>
                  <a:schemeClr val="tx2"/>
                </a:solidFill>
              </a:rPr>
              <a:t>姻见证</a:t>
            </a:r>
            <a:r>
              <a:rPr lang="en-US" altLang="zh-CN" dirty="0">
                <a:solidFill>
                  <a:schemeClr val="tx2"/>
                </a:solidFill>
              </a:rPr>
              <a:t>+</a:t>
            </a:r>
            <a:r>
              <a:rPr lang="zh-CN" altLang="en-US" dirty="0">
                <a:solidFill>
                  <a:schemeClr val="tx2"/>
                </a:solidFill>
              </a:rPr>
              <a:t>四个孩子名字正好</a:t>
            </a:r>
            <a:r>
              <a:rPr lang="zh-CN" altLang="en-US" dirty="0" smtClean="0">
                <a:solidFill>
                  <a:schemeClr val="tx2"/>
                </a:solidFill>
              </a:rPr>
              <a:t>是「</a:t>
            </a:r>
            <a:r>
              <a:rPr lang="zh-CN" altLang="en-US" dirty="0">
                <a:solidFill>
                  <a:schemeClr val="tx2"/>
                </a:solidFill>
              </a:rPr>
              <a:t>爱有力量</a:t>
            </a:r>
            <a:r>
              <a:rPr lang="zh-CN" altLang="en-US" dirty="0" smtClean="0">
                <a:solidFill>
                  <a:schemeClr val="tx2"/>
                </a:solidFill>
              </a:rPr>
              <a:t>」</a:t>
            </a:r>
            <a:endParaRPr lang="en-US" altLang="zh-CN" dirty="0" smtClean="0">
              <a:solidFill>
                <a:schemeClr val="tx2"/>
              </a:solidFill>
            </a:endParaRPr>
          </a:p>
          <a:p>
            <a:r>
              <a:rPr lang="en-US" altLang="zh-TW" dirty="0" smtClean="0">
                <a:solidFill>
                  <a:schemeClr val="tx2"/>
                </a:solidFill>
              </a:rPr>
              <a:t>-Taiwan Breast </a:t>
            </a:r>
            <a:r>
              <a:rPr lang="en-US" altLang="zh-TW" dirty="0">
                <a:solidFill>
                  <a:schemeClr val="tx2"/>
                </a:solidFill>
              </a:rPr>
              <a:t>Cancer Association </a:t>
            </a:r>
            <a:r>
              <a:rPr lang="en-US" altLang="zh-TW" dirty="0" smtClean="0">
                <a:solidFill>
                  <a:schemeClr val="tx2"/>
                </a:solidFill>
              </a:rPr>
              <a:t>Press Conference</a:t>
            </a:r>
            <a:endParaRPr lang="en-US" altLang="zh-TW" dirty="0">
              <a:solidFill>
                <a:schemeClr val="tx2"/>
              </a:solidFill>
            </a:endParaRPr>
          </a:p>
          <a:p>
            <a:r>
              <a:rPr lang="en-US" altLang="zh-TW" dirty="0" smtClean="0">
                <a:solidFill>
                  <a:schemeClr val="tx2"/>
                </a:solidFill>
              </a:rPr>
              <a:t>- Marriage </a:t>
            </a:r>
            <a:r>
              <a:rPr lang="en-US" altLang="zh-TW" dirty="0">
                <a:solidFill>
                  <a:schemeClr val="tx2"/>
                </a:solidFill>
              </a:rPr>
              <a:t>Witness + </a:t>
            </a:r>
            <a:r>
              <a:rPr lang="en-US" altLang="zh-TW" dirty="0" smtClean="0">
                <a:solidFill>
                  <a:schemeClr val="tx2"/>
                </a:solidFill>
              </a:rPr>
              <a:t>4 </a:t>
            </a:r>
            <a:r>
              <a:rPr lang="en-US" altLang="zh-TW" dirty="0">
                <a:solidFill>
                  <a:schemeClr val="tx2"/>
                </a:solidFill>
              </a:rPr>
              <a:t>children’s </a:t>
            </a:r>
            <a:r>
              <a:rPr lang="en-US" altLang="zh-TW" dirty="0" smtClean="0">
                <a:solidFill>
                  <a:schemeClr val="tx2"/>
                </a:solidFill>
              </a:rPr>
              <a:t>names: </a:t>
            </a:r>
            <a:r>
              <a:rPr lang="en-US" altLang="zh-TW" dirty="0">
                <a:solidFill>
                  <a:schemeClr val="tx2"/>
                </a:solidFill>
              </a:rPr>
              <a:t>"love has power</a:t>
            </a:r>
            <a:r>
              <a:rPr lang="en-US" altLang="zh-TW" dirty="0" smtClean="0">
                <a:solidFill>
                  <a:schemeClr val="tx2"/>
                </a:solidFill>
              </a:rPr>
              <a:t>"</a:t>
            </a:r>
            <a:endParaRPr lang="en-US" altLang="zh-TW" dirty="0">
              <a:solidFill>
                <a:schemeClr val="tx2"/>
              </a:solidFill>
            </a:endParaRPr>
          </a:p>
        </p:txBody>
      </p:sp>
      <p:grpSp>
        <p:nvGrpSpPr>
          <p:cNvPr id="25" name="Group 24"/>
          <p:cNvGrpSpPr/>
          <p:nvPr/>
        </p:nvGrpSpPr>
        <p:grpSpPr>
          <a:xfrm>
            <a:off x="-109570" y="1182721"/>
            <a:ext cx="9024970" cy="1633982"/>
            <a:chOff x="-90520" y="1723324"/>
            <a:chExt cx="9024970" cy="1633982"/>
          </a:xfrm>
        </p:grpSpPr>
        <p:cxnSp>
          <p:nvCxnSpPr>
            <p:cNvPr id="26" name="Straight Arrow Connector 25"/>
            <p:cNvCxnSpPr/>
            <p:nvPr/>
          </p:nvCxnSpPr>
          <p:spPr bwMode="auto">
            <a:xfrm>
              <a:off x="19050" y="3052823"/>
              <a:ext cx="8915400" cy="2380"/>
            </a:xfrm>
            <a:prstGeom prst="straightConnector1">
              <a:avLst/>
            </a:prstGeom>
            <a:solidFill>
              <a:schemeClr val="accent1"/>
            </a:solidFill>
            <a:ln w="76200" cap="flat" cmpd="sng" algn="ctr">
              <a:solidFill>
                <a:schemeClr val="tx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p:cNvCxnSpPr/>
            <p:nvPr/>
          </p:nvCxnSpPr>
          <p:spPr bwMode="auto">
            <a:xfrm>
              <a:off x="1085850" y="2514600"/>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Box 27"/>
            <p:cNvSpPr txBox="1"/>
            <p:nvPr/>
          </p:nvSpPr>
          <p:spPr>
            <a:xfrm>
              <a:off x="666631" y="1767006"/>
              <a:ext cx="800219" cy="830997"/>
            </a:xfrm>
            <a:prstGeom prst="rect">
              <a:avLst/>
            </a:prstGeom>
            <a:noFill/>
          </p:spPr>
          <p:txBody>
            <a:bodyPr wrap="none" rtlCol="0">
              <a:spAutoFit/>
            </a:bodyPr>
            <a:lstStyle/>
            <a:p>
              <a:pPr algn="ctr"/>
              <a:r>
                <a:rPr lang="en-US" altLang="zh-CN" dirty="0">
                  <a:solidFill>
                    <a:schemeClr val="tx2"/>
                  </a:solidFill>
                </a:rPr>
                <a:t>5</a:t>
              </a:r>
              <a:r>
                <a:rPr lang="zh-CN" altLang="en-US" dirty="0" smtClean="0">
                  <a:solidFill>
                    <a:schemeClr val="tx2"/>
                  </a:solidFill>
                </a:rPr>
                <a:t>月</a:t>
              </a:r>
              <a:endParaRPr lang="en-US" altLang="zh-CN" dirty="0">
                <a:solidFill>
                  <a:schemeClr val="tx2"/>
                </a:solidFill>
              </a:endParaRPr>
            </a:p>
            <a:p>
              <a:pPr algn="ctr"/>
              <a:r>
                <a:rPr lang="en-US" u="sng" dirty="0" smtClean="0">
                  <a:solidFill>
                    <a:schemeClr val="tx2"/>
                  </a:solidFill>
                </a:rPr>
                <a:t>1983</a:t>
              </a:r>
              <a:endParaRPr lang="en-US" u="sng" dirty="0">
                <a:solidFill>
                  <a:schemeClr val="tx2"/>
                </a:solidFill>
              </a:endParaRPr>
            </a:p>
          </p:txBody>
        </p:sp>
        <p:cxnSp>
          <p:nvCxnSpPr>
            <p:cNvPr id="29" name="Straight Connector 28"/>
            <p:cNvCxnSpPr/>
            <p:nvPr/>
          </p:nvCxnSpPr>
          <p:spPr bwMode="auto">
            <a:xfrm>
              <a:off x="2986391" y="2514600"/>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Box 29"/>
            <p:cNvSpPr txBox="1"/>
            <p:nvPr/>
          </p:nvSpPr>
          <p:spPr>
            <a:xfrm>
              <a:off x="2405577" y="1763405"/>
              <a:ext cx="1184940" cy="830997"/>
            </a:xfrm>
            <a:prstGeom prst="rect">
              <a:avLst/>
            </a:prstGeom>
            <a:noFill/>
          </p:spPr>
          <p:txBody>
            <a:bodyPr wrap="none" rtlCol="0">
              <a:spAutoFit/>
            </a:bodyPr>
            <a:lstStyle/>
            <a:p>
              <a:pPr algn="ctr"/>
              <a:r>
                <a:rPr lang="en-US" altLang="zh-CN" dirty="0">
                  <a:solidFill>
                    <a:schemeClr val="tx2"/>
                  </a:solidFill>
                </a:rPr>
                <a:t>5</a:t>
              </a:r>
              <a:r>
                <a:rPr lang="zh-CN" altLang="en-US" dirty="0">
                  <a:solidFill>
                    <a:schemeClr val="tx2"/>
                  </a:solidFill>
                </a:rPr>
                <a:t>月</a:t>
              </a:r>
              <a:r>
                <a:rPr lang="en-US" altLang="zh-CN" dirty="0">
                  <a:solidFill>
                    <a:schemeClr val="tx2"/>
                  </a:solidFill>
                </a:rPr>
                <a:t>2</a:t>
              </a:r>
              <a:r>
                <a:rPr lang="zh-CN" altLang="en-US" dirty="0">
                  <a:solidFill>
                    <a:schemeClr val="tx2"/>
                  </a:solidFill>
                </a:rPr>
                <a:t>日 </a:t>
              </a:r>
              <a:endParaRPr lang="en-US" altLang="zh-CN" dirty="0" smtClean="0">
                <a:solidFill>
                  <a:schemeClr val="tx2"/>
                </a:solidFill>
              </a:endParaRPr>
            </a:p>
            <a:p>
              <a:pPr algn="ctr"/>
              <a:r>
                <a:rPr lang="en-US" u="sng" dirty="0" smtClean="0">
                  <a:solidFill>
                    <a:schemeClr val="tx2"/>
                  </a:solidFill>
                </a:rPr>
                <a:t>1997</a:t>
              </a:r>
              <a:endParaRPr lang="en-US" u="sng" dirty="0">
                <a:solidFill>
                  <a:schemeClr val="tx2"/>
                </a:solidFill>
              </a:endParaRPr>
            </a:p>
          </p:txBody>
        </p:sp>
        <p:cxnSp>
          <p:nvCxnSpPr>
            <p:cNvPr id="31" name="Straight Connector 30"/>
            <p:cNvCxnSpPr/>
            <p:nvPr/>
          </p:nvCxnSpPr>
          <p:spPr bwMode="auto">
            <a:xfrm>
              <a:off x="5105400" y="2514600"/>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TextBox 31"/>
            <p:cNvSpPr txBox="1"/>
            <p:nvPr/>
          </p:nvSpPr>
          <p:spPr>
            <a:xfrm>
              <a:off x="4451320" y="1723324"/>
              <a:ext cx="1184941" cy="830997"/>
            </a:xfrm>
            <a:prstGeom prst="rect">
              <a:avLst/>
            </a:prstGeom>
            <a:noFill/>
          </p:spPr>
          <p:txBody>
            <a:bodyPr wrap="none" rtlCol="0">
              <a:spAutoFit/>
            </a:bodyPr>
            <a:lstStyle/>
            <a:p>
              <a:pPr algn="ctr"/>
              <a:r>
                <a:rPr lang="en-US" altLang="zh-CN" dirty="0">
                  <a:solidFill>
                    <a:schemeClr val="tx2"/>
                  </a:solidFill>
                </a:rPr>
                <a:t>5</a:t>
              </a:r>
              <a:r>
                <a:rPr lang="zh-CN" altLang="en-US" dirty="0">
                  <a:solidFill>
                    <a:schemeClr val="tx2"/>
                  </a:solidFill>
                </a:rPr>
                <a:t>月</a:t>
              </a:r>
              <a:r>
                <a:rPr lang="en-US" altLang="zh-CN" dirty="0">
                  <a:solidFill>
                    <a:schemeClr val="tx2"/>
                  </a:solidFill>
                </a:rPr>
                <a:t>2</a:t>
              </a:r>
              <a:r>
                <a:rPr lang="zh-CN" altLang="en-US" dirty="0">
                  <a:solidFill>
                    <a:schemeClr val="tx2"/>
                  </a:solidFill>
                </a:rPr>
                <a:t>日 </a:t>
              </a:r>
              <a:endParaRPr lang="en-US" altLang="zh-CN" dirty="0">
                <a:solidFill>
                  <a:schemeClr val="tx2"/>
                </a:solidFill>
              </a:endParaRPr>
            </a:p>
            <a:p>
              <a:pPr algn="ctr"/>
              <a:r>
                <a:rPr lang="en-US" u="sng" dirty="0" smtClean="0">
                  <a:solidFill>
                    <a:schemeClr val="tx2"/>
                  </a:solidFill>
                </a:rPr>
                <a:t>1999</a:t>
              </a:r>
              <a:endParaRPr lang="en-US" u="sng" dirty="0">
                <a:solidFill>
                  <a:schemeClr val="tx2"/>
                </a:solidFill>
              </a:endParaRPr>
            </a:p>
          </p:txBody>
        </p:sp>
        <p:cxnSp>
          <p:nvCxnSpPr>
            <p:cNvPr id="33" name="Straight Connector 32"/>
            <p:cNvCxnSpPr/>
            <p:nvPr/>
          </p:nvCxnSpPr>
          <p:spPr bwMode="auto">
            <a:xfrm>
              <a:off x="7315200" y="2519106"/>
              <a:ext cx="0" cy="838200"/>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TextBox 33"/>
            <p:cNvSpPr txBox="1"/>
            <p:nvPr/>
          </p:nvSpPr>
          <p:spPr>
            <a:xfrm>
              <a:off x="6661120" y="1727830"/>
              <a:ext cx="1184941" cy="830997"/>
            </a:xfrm>
            <a:prstGeom prst="rect">
              <a:avLst/>
            </a:prstGeom>
            <a:noFill/>
          </p:spPr>
          <p:txBody>
            <a:bodyPr wrap="none" rtlCol="0">
              <a:spAutoFit/>
            </a:bodyPr>
            <a:lstStyle/>
            <a:p>
              <a:pPr algn="ctr"/>
              <a:r>
                <a:rPr lang="en-US" altLang="zh-CN" dirty="0">
                  <a:solidFill>
                    <a:schemeClr val="tx2"/>
                  </a:solidFill>
                </a:rPr>
                <a:t>5</a:t>
              </a:r>
              <a:r>
                <a:rPr lang="zh-CN" altLang="en-US" dirty="0">
                  <a:solidFill>
                    <a:schemeClr val="tx2"/>
                  </a:solidFill>
                </a:rPr>
                <a:t>月</a:t>
              </a:r>
              <a:r>
                <a:rPr lang="en-US" altLang="zh-CN" dirty="0">
                  <a:solidFill>
                    <a:schemeClr val="tx2"/>
                  </a:solidFill>
                </a:rPr>
                <a:t>2</a:t>
              </a:r>
              <a:r>
                <a:rPr lang="zh-CN" altLang="en-US" dirty="0">
                  <a:solidFill>
                    <a:schemeClr val="tx2"/>
                  </a:solidFill>
                </a:rPr>
                <a:t>日 </a:t>
              </a:r>
              <a:endParaRPr lang="en-US" altLang="zh-CN" dirty="0">
                <a:solidFill>
                  <a:schemeClr val="tx2"/>
                </a:solidFill>
              </a:endParaRPr>
            </a:p>
            <a:p>
              <a:pPr algn="ctr"/>
              <a:r>
                <a:rPr lang="en-US" u="sng" dirty="0" smtClean="0">
                  <a:solidFill>
                    <a:schemeClr val="tx2"/>
                  </a:solidFill>
                </a:rPr>
                <a:t>2012</a:t>
              </a:r>
              <a:endParaRPr lang="en-US" u="sng" dirty="0">
                <a:solidFill>
                  <a:schemeClr val="tx2"/>
                </a:solidFill>
              </a:endParaRPr>
            </a:p>
          </p:txBody>
        </p:sp>
        <p:cxnSp>
          <p:nvCxnSpPr>
            <p:cNvPr id="35" name="Straight Connector 34"/>
            <p:cNvCxnSpPr/>
            <p:nvPr/>
          </p:nvCxnSpPr>
          <p:spPr bwMode="auto">
            <a:xfrm>
              <a:off x="309589" y="2512220"/>
              <a:ext cx="0" cy="540603"/>
            </a:xfrm>
            <a:prstGeom prst="line">
              <a:avLst/>
            </a:prstGeom>
            <a:solidFill>
              <a:schemeClr val="accent1"/>
            </a:solidFill>
            <a:ln w="571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Box 35"/>
            <p:cNvSpPr txBox="1"/>
            <p:nvPr/>
          </p:nvSpPr>
          <p:spPr>
            <a:xfrm>
              <a:off x="-90520" y="1767006"/>
              <a:ext cx="800219" cy="830997"/>
            </a:xfrm>
            <a:prstGeom prst="rect">
              <a:avLst/>
            </a:prstGeom>
            <a:noFill/>
          </p:spPr>
          <p:txBody>
            <a:bodyPr wrap="none" rtlCol="0">
              <a:spAutoFit/>
            </a:bodyPr>
            <a:lstStyle/>
            <a:p>
              <a:pPr algn="ctr"/>
              <a:r>
                <a:rPr lang="en-US" altLang="zh-CN" dirty="0">
                  <a:solidFill>
                    <a:schemeClr val="tx2"/>
                  </a:solidFill>
                </a:rPr>
                <a:t>5</a:t>
              </a:r>
              <a:r>
                <a:rPr lang="zh-CN" altLang="en-US" dirty="0" smtClean="0">
                  <a:solidFill>
                    <a:schemeClr val="tx2"/>
                  </a:solidFill>
                </a:rPr>
                <a:t>月</a:t>
              </a:r>
              <a:endParaRPr lang="en-US" altLang="zh-CN" dirty="0">
                <a:solidFill>
                  <a:schemeClr val="tx2"/>
                </a:solidFill>
              </a:endParaRPr>
            </a:p>
            <a:p>
              <a:pPr algn="ctr"/>
              <a:r>
                <a:rPr lang="en-US" u="sng" dirty="0" smtClean="0">
                  <a:solidFill>
                    <a:schemeClr val="tx2"/>
                  </a:solidFill>
                </a:rPr>
                <a:t>1961</a:t>
              </a:r>
              <a:endParaRPr lang="en-US" u="sng" dirty="0">
                <a:solidFill>
                  <a:schemeClr val="tx2"/>
                </a:solidFill>
              </a:endParaRPr>
            </a:p>
          </p:txBody>
        </p:sp>
      </p:grpSp>
    </p:spTree>
    <p:extLst>
      <p:ext uri="{BB962C8B-B14F-4D97-AF65-F5344CB8AC3E}">
        <p14:creationId xmlns:p14="http://schemas.microsoft.com/office/powerpoint/2010/main" val="138956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p:cNvSpPr>
          <p:nvPr>
            <p:ph type="title"/>
          </p:nvPr>
        </p:nvSpPr>
        <p:spPr>
          <a:xfrm>
            <a:off x="609600" y="0"/>
            <a:ext cx="8001000" cy="1143000"/>
          </a:xfrm>
        </p:spPr>
        <p:txBody>
          <a:bodyPr>
            <a:normAutofit fontScale="90000"/>
          </a:bodyPr>
          <a:lstStyle/>
          <a:p>
            <a:r>
              <a:rPr lang="en-US" altLang="zh-CN" dirty="0" smtClean="0"/>
              <a:t>1999.05.02</a:t>
            </a:r>
            <a:r>
              <a:rPr lang="zh-CN" altLang="en-US" dirty="0" smtClean="0"/>
              <a:t>在祂没有难成的事</a:t>
            </a:r>
            <a:r>
              <a:rPr lang="en-US" altLang="zh-CN" dirty="0" smtClean="0"/>
              <a:t/>
            </a:r>
            <a:br>
              <a:rPr lang="en-US" altLang="zh-CN" dirty="0" smtClean="0"/>
            </a:br>
            <a:r>
              <a:rPr lang="en-US" altLang="zh-CN" dirty="0" smtClean="0"/>
              <a:t>Nothing is too difficult for God</a:t>
            </a:r>
            <a:endParaRPr lang="en-US" altLang="zh-TW" dirty="0" smtClean="0"/>
          </a:p>
        </p:txBody>
      </p:sp>
      <p:sp>
        <p:nvSpPr>
          <p:cNvPr id="26628" name="Rectangle 3"/>
          <p:cNvSpPr>
            <a:spLocks noGrp="1"/>
          </p:cNvSpPr>
          <p:nvPr>
            <p:ph sz="half" idx="4294967295"/>
          </p:nvPr>
        </p:nvSpPr>
        <p:spPr>
          <a:xfrm>
            <a:off x="-29184" y="1219200"/>
            <a:ext cx="5363183" cy="5410199"/>
          </a:xfrm>
        </p:spPr>
        <p:txBody>
          <a:bodyPr>
            <a:normAutofit fontScale="62500" lnSpcReduction="20000"/>
          </a:bodyPr>
          <a:lstStyle/>
          <a:p>
            <a:r>
              <a:rPr lang="zh-CN" altLang="en-US" dirty="0" smtClean="0"/>
              <a:t>在化疗即将届满一年之际，</a:t>
            </a:r>
          </a:p>
          <a:p>
            <a:r>
              <a:rPr lang="zh-CN" altLang="en-US" dirty="0" smtClean="0"/>
              <a:t>在仍吃着抗贺尔蒙药时仍能怀孕</a:t>
            </a:r>
          </a:p>
          <a:p>
            <a:r>
              <a:rPr lang="zh-CN" altLang="en-US" dirty="0" smtClean="0"/>
              <a:t>且孩子是肢体五官、心理都健全。</a:t>
            </a:r>
          </a:p>
          <a:p>
            <a:r>
              <a:rPr lang="zh-CN" altLang="en-US" dirty="0" smtClean="0"/>
              <a:t>（医生都强烈建议，吃抗贺尔蒙药至少要停药</a:t>
            </a:r>
            <a:r>
              <a:rPr lang="en-US" altLang="zh-CN" dirty="0" smtClean="0"/>
              <a:t>3~6</a:t>
            </a:r>
            <a:r>
              <a:rPr lang="zh-CN" altLang="en-US" dirty="0" smtClean="0"/>
              <a:t>个月才能怀孕）</a:t>
            </a:r>
          </a:p>
          <a:p>
            <a:pPr marL="0" indent="0">
              <a:buNone/>
            </a:pPr>
            <a:r>
              <a:rPr lang="zh-CN" altLang="en-US" dirty="0" smtClean="0">
                <a:solidFill>
                  <a:srgbClr val="0000CC"/>
                </a:solidFill>
              </a:rPr>
              <a:t>         总</a:t>
            </a:r>
            <a:r>
              <a:rPr lang="zh-CN" altLang="en-US" dirty="0">
                <a:solidFill>
                  <a:srgbClr val="0000CC"/>
                </a:solidFill>
              </a:rPr>
              <a:t>要效法那些凭信心和忍耐</a:t>
            </a:r>
          </a:p>
          <a:p>
            <a:pPr marL="0" indent="0">
              <a:buNone/>
            </a:pPr>
            <a:r>
              <a:rPr lang="zh-CN" altLang="en-US" dirty="0">
                <a:solidFill>
                  <a:srgbClr val="0000CC"/>
                </a:solidFill>
              </a:rPr>
              <a:t>       </a:t>
            </a:r>
            <a:r>
              <a:rPr lang="zh-CN" altLang="en-US" dirty="0" smtClean="0">
                <a:solidFill>
                  <a:srgbClr val="0000CC"/>
                </a:solidFill>
              </a:rPr>
              <a:t>        承</a:t>
            </a:r>
            <a:r>
              <a:rPr lang="zh-CN" altLang="en-US" dirty="0">
                <a:solidFill>
                  <a:srgbClr val="0000CC"/>
                </a:solidFill>
              </a:rPr>
              <a:t>受应许的人。</a:t>
            </a:r>
            <a:r>
              <a:rPr lang="en-US" altLang="zh-CN" dirty="0">
                <a:solidFill>
                  <a:srgbClr val="0000CC"/>
                </a:solidFill>
              </a:rPr>
              <a:t>(</a:t>
            </a:r>
            <a:r>
              <a:rPr lang="zh-TW" altLang="en-US" dirty="0">
                <a:solidFill>
                  <a:srgbClr val="0000CC"/>
                </a:solidFill>
              </a:rPr>
              <a:t>希 </a:t>
            </a:r>
            <a:r>
              <a:rPr lang="en-US" altLang="zh-CN" dirty="0">
                <a:solidFill>
                  <a:srgbClr val="0000CC"/>
                </a:solidFill>
              </a:rPr>
              <a:t>6:12</a:t>
            </a:r>
            <a:r>
              <a:rPr lang="en-US" altLang="zh-CN" dirty="0" smtClean="0">
                <a:solidFill>
                  <a:srgbClr val="0000CC"/>
                </a:solidFill>
              </a:rPr>
              <a:t>)</a:t>
            </a:r>
            <a:endParaRPr lang="en-US" altLang="zh-CN" dirty="0" smtClean="0"/>
          </a:p>
          <a:p>
            <a:endParaRPr lang="en-US" altLang="zh-TW" dirty="0" smtClean="0"/>
          </a:p>
          <a:p>
            <a:r>
              <a:rPr lang="en-US" altLang="zh-CN" dirty="0" smtClean="0"/>
              <a:t>Just after finishing</a:t>
            </a:r>
            <a:r>
              <a:rPr lang="en-US" altLang="zh-TW" dirty="0" smtClean="0"/>
              <a:t> </a:t>
            </a:r>
            <a:r>
              <a:rPr lang="en-US" altLang="zh-TW" dirty="0"/>
              <a:t>chemotherapy,</a:t>
            </a:r>
          </a:p>
          <a:p>
            <a:r>
              <a:rPr lang="en-US" altLang="zh-TW" dirty="0"/>
              <a:t>W</a:t>
            </a:r>
            <a:r>
              <a:rPr lang="en-US" altLang="zh-TW" dirty="0" smtClean="0"/>
              <a:t>hen </a:t>
            </a:r>
            <a:r>
              <a:rPr lang="en-US" altLang="zh-TW" dirty="0"/>
              <a:t>still eating anti-hormone </a:t>
            </a:r>
            <a:r>
              <a:rPr lang="en-US" altLang="zh-TW" dirty="0" smtClean="0"/>
              <a:t>medicine, became pregnant…</a:t>
            </a:r>
            <a:endParaRPr lang="en-US" altLang="zh-TW" dirty="0"/>
          </a:p>
          <a:p>
            <a:r>
              <a:rPr lang="en-US" altLang="zh-TW" dirty="0" smtClean="0"/>
              <a:t>But </a:t>
            </a:r>
            <a:r>
              <a:rPr lang="en-US" altLang="zh-TW" dirty="0"/>
              <a:t>the child is physically functional and mentally sound.</a:t>
            </a:r>
          </a:p>
          <a:p>
            <a:r>
              <a:rPr lang="en-US" altLang="zh-TW" dirty="0"/>
              <a:t>(Doctors strongly recommend </a:t>
            </a:r>
            <a:r>
              <a:rPr lang="en-US" altLang="zh-TW" dirty="0" smtClean="0"/>
              <a:t>anti-hormone </a:t>
            </a:r>
            <a:r>
              <a:rPr lang="en-US" altLang="zh-TW" dirty="0"/>
              <a:t>drugs </a:t>
            </a:r>
            <a:r>
              <a:rPr lang="en-US" altLang="zh-TW" dirty="0" smtClean="0"/>
              <a:t>be </a:t>
            </a:r>
            <a:r>
              <a:rPr lang="en-US" altLang="zh-TW" dirty="0"/>
              <a:t>stopped </a:t>
            </a:r>
            <a:r>
              <a:rPr lang="en-US" altLang="zh-TW" dirty="0" smtClean="0"/>
              <a:t>at </a:t>
            </a:r>
            <a:r>
              <a:rPr lang="en-US" altLang="zh-TW" dirty="0"/>
              <a:t>least 3 to 6 months before pregnancy)</a:t>
            </a:r>
          </a:p>
          <a:p>
            <a:pPr marL="0" indent="0">
              <a:buNone/>
            </a:pPr>
            <a:r>
              <a:rPr lang="en-US" dirty="0" smtClean="0">
                <a:solidFill>
                  <a:srgbClr val="0000CC"/>
                </a:solidFill>
              </a:rPr>
              <a:t>        Imitate</a:t>
            </a:r>
            <a:r>
              <a:rPr lang="en-US" dirty="0">
                <a:solidFill>
                  <a:srgbClr val="0000CC"/>
                </a:solidFill>
              </a:rPr>
              <a:t> those who through faith and patience</a:t>
            </a:r>
          </a:p>
          <a:p>
            <a:pPr marL="0" indent="0">
              <a:buNone/>
            </a:pPr>
            <a:r>
              <a:rPr lang="en-US" dirty="0">
                <a:solidFill>
                  <a:srgbClr val="0000CC"/>
                </a:solidFill>
              </a:rPr>
              <a:t>         </a:t>
            </a:r>
            <a:r>
              <a:rPr lang="en-US" dirty="0" smtClean="0">
                <a:solidFill>
                  <a:srgbClr val="0000CC"/>
                </a:solidFill>
              </a:rPr>
              <a:t>   </a:t>
            </a:r>
            <a:r>
              <a:rPr lang="en-US" dirty="0">
                <a:solidFill>
                  <a:srgbClr val="0000CC"/>
                </a:solidFill>
              </a:rPr>
              <a:t> inherit what has been promised</a:t>
            </a:r>
            <a:r>
              <a:rPr lang="en-US" altLang="zh-CN" dirty="0">
                <a:solidFill>
                  <a:srgbClr val="0000CC"/>
                </a:solidFill>
              </a:rPr>
              <a:t>. (</a:t>
            </a:r>
            <a:r>
              <a:rPr lang="en-US" altLang="zh-CN" dirty="0" err="1">
                <a:solidFill>
                  <a:srgbClr val="0000CC"/>
                </a:solidFill>
              </a:rPr>
              <a:t>Hb</a:t>
            </a:r>
            <a:r>
              <a:rPr lang="en-US" altLang="zh-CN" dirty="0">
                <a:solidFill>
                  <a:srgbClr val="0000CC"/>
                </a:solidFill>
              </a:rPr>
              <a:t> 6:12)</a:t>
            </a:r>
          </a:p>
        </p:txBody>
      </p:sp>
      <p:grpSp>
        <p:nvGrpSpPr>
          <p:cNvPr id="24" name="Group 23"/>
          <p:cNvGrpSpPr/>
          <p:nvPr/>
        </p:nvGrpSpPr>
        <p:grpSpPr>
          <a:xfrm>
            <a:off x="5444970" y="1219200"/>
            <a:ext cx="3279930" cy="5257800"/>
            <a:chOff x="5244830" y="1032301"/>
            <a:chExt cx="5376238" cy="6858000"/>
          </a:xfrm>
        </p:grpSpPr>
        <p:pic>
          <p:nvPicPr>
            <p:cNvPr id="25" name="Pictur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4830" y="1032301"/>
              <a:ext cx="5376238" cy="6858000"/>
            </a:xfrm>
            <a:prstGeom prst="rect">
              <a:avLst/>
            </a:prstGeom>
          </p:spPr>
        </p:pic>
        <p:sp>
          <p:nvSpPr>
            <p:cNvPr id="26" name="Rectangle 25"/>
            <p:cNvSpPr/>
            <p:nvPr/>
          </p:nvSpPr>
          <p:spPr>
            <a:xfrm>
              <a:off x="5244830" y="1032301"/>
              <a:ext cx="2020746" cy="830997"/>
            </a:xfrm>
            <a:prstGeom prst="rect">
              <a:avLst/>
            </a:prstGeom>
          </p:spPr>
          <p:txBody>
            <a:bodyPr wrap="none">
              <a:spAutoFit/>
            </a:bodyPr>
            <a:lstStyle/>
            <a:p>
              <a:r>
                <a:rPr lang="en-US" altLang="zh-CN" dirty="0">
                  <a:solidFill>
                    <a:schemeClr val="bg1"/>
                  </a:solidFill>
                </a:rPr>
                <a:t>Charity’s Birth</a:t>
              </a:r>
              <a:endParaRPr lang="zh-CN" altLang="en-US" dirty="0">
                <a:solidFill>
                  <a:schemeClr val="bg1"/>
                </a:solidFill>
              </a:endParaRPr>
            </a:p>
            <a:p>
              <a:r>
                <a:rPr lang="zh-CN" altLang="en-US" dirty="0" smtClean="0">
                  <a:solidFill>
                    <a:schemeClr val="bg1"/>
                  </a:solidFill>
                </a:rPr>
                <a:t>爱</a:t>
              </a:r>
              <a:r>
                <a:rPr lang="zh-CN" altLang="en-US" dirty="0">
                  <a:solidFill>
                    <a:schemeClr val="bg1"/>
                  </a:solidFill>
                </a:rPr>
                <a:t>恩出</a:t>
              </a:r>
              <a:r>
                <a:rPr lang="zh-CN" altLang="en-US" dirty="0" smtClean="0">
                  <a:solidFill>
                    <a:schemeClr val="bg1"/>
                  </a:solidFill>
                </a:rPr>
                <a:t>生</a:t>
              </a:r>
              <a:endParaRPr lang="en-US" altLang="zh-CN" dirty="0" smtClean="0">
                <a:solidFill>
                  <a:schemeClr val="bg1"/>
                </a:solidFill>
              </a:endParaRPr>
            </a:p>
          </p:txBody>
        </p:sp>
      </p:grpSp>
    </p:spTree>
    <p:extLst>
      <p:ext uri="{BB962C8B-B14F-4D97-AF65-F5344CB8AC3E}">
        <p14:creationId xmlns:p14="http://schemas.microsoft.com/office/powerpoint/2010/main" val="8652548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p:cNvSpPr>
          <p:nvPr>
            <p:ph type="title"/>
          </p:nvPr>
        </p:nvSpPr>
        <p:spPr>
          <a:xfrm>
            <a:off x="609600" y="0"/>
            <a:ext cx="8001000" cy="1295400"/>
          </a:xfrm>
        </p:spPr>
        <p:txBody>
          <a:bodyPr>
            <a:normAutofit fontScale="90000"/>
          </a:bodyPr>
          <a:lstStyle/>
          <a:p>
            <a:r>
              <a:rPr lang="en-US" altLang="zh-TW" dirty="0" smtClean="0"/>
              <a:t>2012.05.02 </a:t>
            </a:r>
            <a:r>
              <a:rPr lang="zh-CN" altLang="en-US" dirty="0" smtClean="0"/>
              <a:t>神的荣耀时刻</a:t>
            </a:r>
            <a:r>
              <a:rPr lang="en-US" altLang="zh-CN" dirty="0" smtClean="0"/>
              <a:t>~</a:t>
            </a:r>
            <a:r>
              <a:rPr lang="zh-CN" altLang="en-US" dirty="0" smtClean="0"/>
              <a:t>爱有力量</a:t>
            </a:r>
            <a:r>
              <a:rPr lang="en-US" altLang="zh-CN" dirty="0" smtClean="0"/>
              <a:t/>
            </a:r>
            <a:br>
              <a:rPr lang="en-US" altLang="zh-CN" dirty="0" smtClean="0"/>
            </a:br>
            <a:r>
              <a:rPr lang="en-US" altLang="zh-CN" dirty="0" smtClean="0"/>
              <a:t>Glory to God: </a:t>
            </a:r>
            <a:r>
              <a:rPr lang="en-US" altLang="zh-CN" dirty="0" smtClean="0">
                <a:solidFill>
                  <a:schemeClr val="tx1">
                    <a:lumMod val="75000"/>
                  </a:schemeClr>
                </a:solidFill>
              </a:rPr>
              <a:t>God’s</a:t>
            </a:r>
            <a:r>
              <a:rPr lang="en-US" altLang="zh-CN" dirty="0" smtClean="0"/>
              <a:t> Love is Power</a:t>
            </a:r>
            <a:endParaRPr lang="en-US" altLang="zh-TW" dirty="0" smtClean="0"/>
          </a:p>
        </p:txBody>
      </p:sp>
      <p:pic>
        <p:nvPicPr>
          <p:cNvPr id="9"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23962" y="1557337"/>
            <a:ext cx="6696075" cy="420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8728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p:cNvSpPr>
          <p:nvPr>
            <p:ph type="title"/>
          </p:nvPr>
        </p:nvSpPr>
        <p:spPr/>
        <p:txBody>
          <a:bodyPr>
            <a:normAutofit fontScale="90000"/>
          </a:bodyPr>
          <a:lstStyle/>
          <a:p>
            <a:r>
              <a:rPr lang="zh-TW" altLang="en-US" smtClean="0"/>
              <a:t>哥林多前書</a:t>
            </a:r>
            <a:r>
              <a:rPr lang="en-US" altLang="zh-TW" smtClean="0"/>
              <a:t>12</a:t>
            </a:r>
            <a:r>
              <a:rPr lang="zh-TW" altLang="en-US" smtClean="0"/>
              <a:t>：</a:t>
            </a:r>
            <a:r>
              <a:rPr lang="en-US" altLang="zh-TW" smtClean="0"/>
              <a:t>22</a:t>
            </a:r>
            <a:r>
              <a:rPr lang="zh-TW" altLang="en-US" smtClean="0"/>
              <a:t>，</a:t>
            </a:r>
            <a:r>
              <a:rPr lang="en-US" altLang="zh-TW" smtClean="0"/>
              <a:t>23</a:t>
            </a:r>
          </a:p>
        </p:txBody>
      </p:sp>
      <p:sp>
        <p:nvSpPr>
          <p:cNvPr id="29700" name="Rectangle 3"/>
          <p:cNvSpPr>
            <a:spLocks noGrp="1"/>
          </p:cNvSpPr>
          <p:nvPr>
            <p:ph sz="half" idx="1"/>
          </p:nvPr>
        </p:nvSpPr>
        <p:spPr/>
        <p:txBody>
          <a:bodyPr>
            <a:normAutofit fontScale="85000" lnSpcReduction="10000"/>
          </a:bodyPr>
          <a:lstStyle/>
          <a:p>
            <a:r>
              <a:rPr lang="en-US" dirty="0" smtClean="0">
                <a:solidFill>
                  <a:srgbClr val="0000CC"/>
                </a:solidFill>
              </a:rPr>
              <a:t>Those parts of the body that seem to be weaker are indispensable,  and </a:t>
            </a:r>
          </a:p>
          <a:p>
            <a:r>
              <a:rPr lang="en-US" dirty="0" smtClean="0">
                <a:solidFill>
                  <a:srgbClr val="0000CC"/>
                </a:solidFill>
              </a:rPr>
              <a:t>-the parts that we think are less honorable we treat with special honor. And </a:t>
            </a:r>
          </a:p>
          <a:p>
            <a:r>
              <a:rPr lang="en-US" dirty="0" smtClean="0">
                <a:solidFill>
                  <a:srgbClr val="0000CC"/>
                </a:solidFill>
              </a:rPr>
              <a:t>-the parts that are unpresentable are treated with special modesty,</a:t>
            </a:r>
          </a:p>
          <a:p>
            <a:r>
              <a:rPr lang="en-US" altLang="zh-TW" dirty="0" smtClean="0"/>
              <a:t>    </a:t>
            </a:r>
          </a:p>
          <a:p>
            <a:r>
              <a:rPr lang="en-US" altLang="zh-TW" dirty="0"/>
              <a:t> </a:t>
            </a:r>
            <a:r>
              <a:rPr lang="en-US" altLang="zh-TW" dirty="0" smtClean="0"/>
              <a:t>  The mark on my body tells the glory of the Creator...</a:t>
            </a:r>
          </a:p>
          <a:p>
            <a:r>
              <a:rPr lang="en-US" altLang="zh-TW" dirty="0" smtClean="0"/>
              <a:t>   In the future, you will be a witness to bring hope to people.</a:t>
            </a:r>
          </a:p>
        </p:txBody>
      </p:sp>
      <p:sp>
        <p:nvSpPr>
          <p:cNvPr id="2" name="Content Placeholder 1"/>
          <p:cNvSpPr>
            <a:spLocks noGrp="1"/>
          </p:cNvSpPr>
          <p:nvPr>
            <p:ph sz="half" idx="2"/>
          </p:nvPr>
        </p:nvSpPr>
        <p:spPr>
          <a:xfrm>
            <a:off x="4724400" y="914400"/>
            <a:ext cx="4800600" cy="5486400"/>
          </a:xfrm>
        </p:spPr>
        <p:txBody>
          <a:bodyPr>
            <a:normAutofit fontScale="85000" lnSpcReduction="10000"/>
          </a:bodyPr>
          <a:lstStyle/>
          <a:p>
            <a:r>
              <a:rPr lang="zh-CN" altLang="en-US" dirty="0" smtClean="0">
                <a:solidFill>
                  <a:srgbClr val="0000CC"/>
                </a:solidFill>
              </a:rPr>
              <a:t>身上肢体人以为软弱的，</a:t>
            </a:r>
            <a:endParaRPr lang="en-US" altLang="zh-CN" dirty="0" smtClean="0">
              <a:solidFill>
                <a:srgbClr val="0000CC"/>
              </a:solidFill>
            </a:endParaRPr>
          </a:p>
          <a:p>
            <a:r>
              <a:rPr lang="en-US" altLang="zh-CN" dirty="0">
                <a:solidFill>
                  <a:srgbClr val="0000CC"/>
                </a:solidFill>
              </a:rPr>
              <a:t> </a:t>
            </a:r>
            <a:r>
              <a:rPr lang="en-US" altLang="zh-CN" dirty="0" smtClean="0">
                <a:solidFill>
                  <a:srgbClr val="0000CC"/>
                </a:solidFill>
              </a:rPr>
              <a:t>    </a:t>
            </a:r>
            <a:r>
              <a:rPr lang="zh-CN" altLang="en-US" dirty="0" smtClean="0">
                <a:solidFill>
                  <a:srgbClr val="0000CC"/>
                </a:solidFill>
              </a:rPr>
              <a:t>更是不可少的。</a:t>
            </a:r>
          </a:p>
          <a:p>
            <a:r>
              <a:rPr lang="zh-CN" altLang="en-US" dirty="0" smtClean="0">
                <a:solidFill>
                  <a:srgbClr val="0000CC"/>
                </a:solidFill>
              </a:rPr>
              <a:t>身上肢体我们看为不体面的，</a:t>
            </a:r>
            <a:endParaRPr lang="en-US" altLang="zh-CN" dirty="0" smtClean="0">
              <a:solidFill>
                <a:srgbClr val="0000CC"/>
              </a:solidFill>
            </a:endParaRPr>
          </a:p>
          <a:p>
            <a:r>
              <a:rPr lang="zh-CN" altLang="en-US" dirty="0" smtClean="0">
                <a:solidFill>
                  <a:srgbClr val="0000CC"/>
                </a:solidFill>
              </a:rPr>
              <a:t>     越发给他加上体面，</a:t>
            </a:r>
          </a:p>
          <a:p>
            <a:r>
              <a:rPr lang="zh-CN" altLang="en-US" dirty="0" smtClean="0">
                <a:solidFill>
                  <a:srgbClr val="0000CC"/>
                </a:solidFill>
              </a:rPr>
              <a:t>不俊美的，</a:t>
            </a:r>
            <a:endParaRPr lang="en-US" altLang="zh-CN" dirty="0" smtClean="0">
              <a:solidFill>
                <a:srgbClr val="0000CC"/>
              </a:solidFill>
            </a:endParaRPr>
          </a:p>
          <a:p>
            <a:r>
              <a:rPr lang="en-US" altLang="zh-CN" dirty="0">
                <a:solidFill>
                  <a:srgbClr val="0000CC"/>
                </a:solidFill>
              </a:rPr>
              <a:t> </a:t>
            </a:r>
            <a:r>
              <a:rPr lang="en-US" altLang="zh-CN" dirty="0" smtClean="0">
                <a:solidFill>
                  <a:srgbClr val="0000CC"/>
                </a:solidFill>
              </a:rPr>
              <a:t>     </a:t>
            </a:r>
            <a:r>
              <a:rPr lang="zh-CN" altLang="en-US" dirty="0" smtClean="0">
                <a:solidFill>
                  <a:srgbClr val="0000CC"/>
                </a:solidFill>
              </a:rPr>
              <a:t>越发得着俊美。</a:t>
            </a:r>
            <a:endParaRPr lang="en-US" altLang="zh-CN" dirty="0" smtClean="0">
              <a:solidFill>
                <a:srgbClr val="0000CC"/>
              </a:solidFill>
            </a:endParaRPr>
          </a:p>
          <a:p>
            <a:endParaRPr lang="en-US" altLang="zh-CN" dirty="0"/>
          </a:p>
          <a:p>
            <a:r>
              <a:rPr lang="zh-CN" altLang="en-US" dirty="0" smtClean="0"/>
              <a:t>身上的记号正在述说</a:t>
            </a:r>
            <a:endParaRPr lang="en-US" altLang="zh-CN" dirty="0" smtClean="0"/>
          </a:p>
          <a:p>
            <a:r>
              <a:rPr lang="en-US" altLang="zh-CN" dirty="0"/>
              <a:t> </a:t>
            </a:r>
            <a:r>
              <a:rPr lang="en-US" altLang="zh-CN" dirty="0" smtClean="0"/>
              <a:t>        </a:t>
            </a:r>
            <a:r>
              <a:rPr lang="zh-CN" altLang="en-US" dirty="0" smtClean="0"/>
              <a:t>造物主的荣耀</a:t>
            </a:r>
            <a:r>
              <a:rPr lang="en-US" altLang="zh-CN" dirty="0" smtClean="0"/>
              <a:t>…</a:t>
            </a:r>
          </a:p>
          <a:p>
            <a:r>
              <a:rPr lang="zh-CN" altLang="en-US" dirty="0" smtClean="0"/>
              <a:t>未来的您，</a:t>
            </a:r>
            <a:endParaRPr lang="en-US" altLang="zh-CN" dirty="0" smtClean="0"/>
          </a:p>
          <a:p>
            <a:r>
              <a:rPr lang="en-US" altLang="zh-CN" dirty="0"/>
              <a:t> </a:t>
            </a:r>
            <a:r>
              <a:rPr lang="en-US" altLang="zh-CN" dirty="0" smtClean="0"/>
              <a:t>       </a:t>
            </a:r>
            <a:r>
              <a:rPr lang="zh-CN" altLang="en-US" dirty="0" smtClean="0"/>
              <a:t>是另一个带给人希望</a:t>
            </a:r>
            <a:endParaRPr lang="en-US" altLang="zh-CN" dirty="0" smtClean="0"/>
          </a:p>
          <a:p>
            <a:r>
              <a:rPr lang="en-US" altLang="zh-CN" dirty="0"/>
              <a:t> </a:t>
            </a:r>
            <a:r>
              <a:rPr lang="en-US" altLang="zh-CN" dirty="0" smtClean="0"/>
              <a:t>              </a:t>
            </a:r>
            <a:r>
              <a:rPr lang="zh-CN" altLang="en-US" dirty="0" smtClean="0"/>
              <a:t>的见证人</a:t>
            </a:r>
            <a:endParaRPr lang="en-US" dirty="0"/>
          </a:p>
        </p:txBody>
      </p:sp>
    </p:spTree>
    <p:extLst>
      <p:ext uri="{BB962C8B-B14F-4D97-AF65-F5344CB8AC3E}">
        <p14:creationId xmlns:p14="http://schemas.microsoft.com/office/powerpoint/2010/main" val="38590052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標題 1"/>
          <p:cNvSpPr>
            <a:spLocks noGrp="1"/>
          </p:cNvSpPr>
          <p:nvPr>
            <p:ph type="title"/>
          </p:nvPr>
        </p:nvSpPr>
        <p:spPr>
          <a:xfrm>
            <a:off x="990600" y="0"/>
            <a:ext cx="7086600" cy="1143000"/>
          </a:xfrm>
        </p:spPr>
        <p:txBody>
          <a:bodyPr>
            <a:normAutofit fontScale="90000"/>
          </a:bodyPr>
          <a:lstStyle/>
          <a:p>
            <a:r>
              <a:rPr lang="zh-TW" altLang="en-US" dirty="0" smtClean="0"/>
              <a:t>祂的意念高過我的意念 </a:t>
            </a:r>
            <a:r>
              <a:rPr lang="en-US" altLang="zh-TW" dirty="0" smtClean="0"/>
              <a:t/>
            </a:r>
            <a:br>
              <a:rPr lang="en-US" altLang="zh-TW" dirty="0" smtClean="0"/>
            </a:br>
            <a:r>
              <a:rPr lang="en-US" altLang="zh-TW" dirty="0" smtClean="0"/>
              <a:t>God’s </a:t>
            </a:r>
            <a:r>
              <a:rPr lang="en-US" altLang="zh-TW" dirty="0"/>
              <a:t>W</a:t>
            </a:r>
            <a:r>
              <a:rPr lang="en-US" altLang="zh-TW" dirty="0" smtClean="0"/>
              <a:t>ay Exceeds Our Way</a:t>
            </a:r>
            <a:endParaRPr lang="zh-TW" altLang="en-US" dirty="0" smtClean="0"/>
          </a:p>
        </p:txBody>
      </p:sp>
      <p:graphicFrame>
        <p:nvGraphicFramePr>
          <p:cNvPr id="1026" name="Object 2"/>
          <p:cNvGraphicFramePr>
            <a:graphicFrameLocks noGrp="1" noChangeAspect="1"/>
          </p:cNvGraphicFramePr>
          <p:nvPr>
            <p:ph idx="1"/>
          </p:nvPr>
        </p:nvGraphicFramePr>
        <p:xfrm>
          <a:off x="4000500" y="3424237"/>
          <a:ext cx="1143000" cy="466725"/>
        </p:xfrm>
        <a:graphic>
          <a:graphicData uri="http://schemas.openxmlformats.org/presentationml/2006/ole">
            <mc:AlternateContent xmlns:mc="http://schemas.openxmlformats.org/markup-compatibility/2006">
              <mc:Choice xmlns:v="urn:schemas-microsoft-com:vml" Requires="v">
                <p:oleObj spid="_x0000_s1032" name="封裝" r:id="rId3" imgW="1143000" imgH="466560" progId="Package">
                  <p:embed/>
                </p:oleObj>
              </mc:Choice>
              <mc:Fallback>
                <p:oleObj name="封裝" r:id="rId3" imgW="1143000" imgH="466560" progId="Package">
                  <p:embed/>
                  <p:pic>
                    <p:nvPicPr>
                      <p:cNvPr id="10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0500" y="3424237"/>
                        <a:ext cx="1143000"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212302"/>
            <a:ext cx="4371975" cy="5325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91741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9952" y="836122"/>
            <a:ext cx="5744095" cy="5490556"/>
          </a:xfrm>
        </p:spPr>
      </p:pic>
      <p:pic>
        <p:nvPicPr>
          <p:cNvPr id="20482" name="Picture 2" descr="Deadhead queen Anne's lace flowers to prevent self-sow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836122"/>
            <a:ext cx="817123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935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482"/>
                                        </p:tgtEl>
                                      </p:cBhvr>
                                    </p:animEffect>
                                    <p:set>
                                      <p:cBhvr>
                                        <p:cTn id="7" dur="1" fill="hold">
                                          <p:stCondLst>
                                            <p:cond delay="499"/>
                                          </p:stCondLst>
                                        </p:cTn>
                                        <p:tgtEl>
                                          <p:spTgt spid="204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標題 1"/>
          <p:cNvSpPr>
            <a:spLocks noGrp="1"/>
          </p:cNvSpPr>
          <p:nvPr>
            <p:ph type="title"/>
          </p:nvPr>
        </p:nvSpPr>
        <p:spPr/>
        <p:txBody>
          <a:bodyPr>
            <a:normAutofit fontScale="90000"/>
          </a:bodyPr>
          <a:lstStyle/>
          <a:p>
            <a:r>
              <a:rPr lang="en-US" altLang="zh-TW" dirty="0" smtClean="0"/>
              <a:t>  </a:t>
            </a:r>
            <a:r>
              <a:rPr lang="zh-TW" altLang="en-US" dirty="0" smtClean="0"/>
              <a:t>您的故事正在上演</a:t>
            </a:r>
          </a:p>
        </p:txBody>
      </p:sp>
      <p:sp>
        <p:nvSpPr>
          <p:cNvPr id="33797" name="Text Box 14"/>
          <p:cNvSpPr>
            <a:spLocks noGrp="1" noChangeArrowheads="1"/>
          </p:cNvSpPr>
          <p:nvPr>
            <p:ph sz="half" idx="2"/>
          </p:nvPr>
        </p:nvSpPr>
        <p:spPr/>
        <p:txBody>
          <a:bodyPr>
            <a:normAutofit/>
          </a:bodyPr>
          <a:lstStyle/>
          <a:p>
            <a:r>
              <a:rPr lang="zh-CN" altLang="en-US" dirty="0" smtClean="0"/>
              <a:t>神爱世人，</a:t>
            </a:r>
          </a:p>
          <a:p>
            <a:r>
              <a:rPr lang="zh-CN" altLang="en-US" dirty="0" smtClean="0"/>
              <a:t>甚至将他的独生子</a:t>
            </a:r>
          </a:p>
          <a:p>
            <a:r>
              <a:rPr lang="zh-CN" altLang="en-US" dirty="0" smtClean="0"/>
              <a:t>    赐给他们，</a:t>
            </a:r>
          </a:p>
          <a:p>
            <a:r>
              <a:rPr lang="zh-CN" altLang="en-US" dirty="0" smtClean="0"/>
              <a:t>叫一切信他的，</a:t>
            </a:r>
          </a:p>
          <a:p>
            <a:r>
              <a:rPr lang="zh-CN" altLang="en-US" dirty="0" smtClean="0"/>
              <a:t>    不至灭亡，</a:t>
            </a:r>
          </a:p>
          <a:p>
            <a:r>
              <a:rPr lang="zh-CN" altLang="en-US" dirty="0" smtClean="0"/>
              <a:t>     反得永生。</a:t>
            </a:r>
            <a:endParaRPr lang="en-US" altLang="zh-CN" dirty="0" smtClean="0"/>
          </a:p>
          <a:p>
            <a:endParaRPr lang="zh-TW" altLang="en-US" dirty="0" smtClean="0"/>
          </a:p>
        </p:txBody>
      </p:sp>
      <p:grpSp>
        <p:nvGrpSpPr>
          <p:cNvPr id="17" name="Group 16"/>
          <p:cNvGrpSpPr/>
          <p:nvPr/>
        </p:nvGrpSpPr>
        <p:grpSpPr>
          <a:xfrm>
            <a:off x="1066800" y="1524000"/>
            <a:ext cx="2434981" cy="2173307"/>
            <a:chOff x="1295400" y="1371600"/>
            <a:chExt cx="2434981" cy="2173307"/>
          </a:xfrm>
        </p:grpSpPr>
        <p:sp>
          <p:nvSpPr>
            <p:cNvPr id="33799" name="Line 7"/>
            <p:cNvSpPr>
              <a:spLocks noChangeShapeType="1"/>
            </p:cNvSpPr>
            <p:nvPr/>
          </p:nvSpPr>
          <p:spPr bwMode="auto">
            <a:xfrm>
              <a:off x="1295400" y="1931987"/>
              <a:ext cx="15113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0" name="Line 8"/>
            <p:cNvSpPr>
              <a:spLocks noChangeShapeType="1"/>
            </p:cNvSpPr>
            <p:nvPr/>
          </p:nvSpPr>
          <p:spPr bwMode="auto">
            <a:xfrm>
              <a:off x="2051050" y="1371600"/>
              <a:ext cx="0" cy="1800225"/>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Rectangle 14"/>
            <p:cNvSpPr/>
            <p:nvPr/>
          </p:nvSpPr>
          <p:spPr>
            <a:xfrm>
              <a:off x="2053981" y="2590800"/>
              <a:ext cx="1676400" cy="954107"/>
            </a:xfrm>
            <a:prstGeom prst="rect">
              <a:avLst/>
            </a:prstGeom>
          </p:spPr>
          <p:txBody>
            <a:bodyPr wrap="square">
              <a:spAutoFit/>
            </a:bodyPr>
            <a:lstStyle/>
            <a:p>
              <a:pPr algn="ctr"/>
              <a:r>
                <a:rPr lang="zh-TW" altLang="en-US" sz="2800" dirty="0">
                  <a:solidFill>
                    <a:srgbClr val="0000CC"/>
                  </a:solidFill>
                </a:rPr>
                <a:t>上帝使用</a:t>
              </a:r>
            </a:p>
            <a:p>
              <a:pPr algn="ctr"/>
              <a:r>
                <a:rPr lang="zh-TW" altLang="en-US" sz="2800" dirty="0">
                  <a:solidFill>
                    <a:srgbClr val="0000CC"/>
                  </a:solidFill>
                </a:rPr>
                <a:t>普通人</a:t>
              </a:r>
              <a:endParaRPr lang="en-US" sz="2800" dirty="0">
                <a:solidFill>
                  <a:srgbClr val="0000CC"/>
                </a:solidFill>
              </a:endParaRPr>
            </a:p>
          </p:txBody>
        </p:sp>
      </p:grpSp>
    </p:spTree>
    <p:extLst>
      <p:ext uri="{BB962C8B-B14F-4D97-AF65-F5344CB8AC3E}">
        <p14:creationId xmlns:p14="http://schemas.microsoft.com/office/powerpoint/2010/main" val="33341716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556847"/>
            <a:ext cx="4369071" cy="6271334"/>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0071" y="550985"/>
            <a:ext cx="4393929" cy="6307015"/>
          </a:xfrm>
          <a:prstGeom prst="rect">
            <a:avLst/>
          </a:prstGeom>
        </p:spPr>
      </p:pic>
    </p:spTree>
    <p:extLst>
      <p:ext uri="{BB962C8B-B14F-4D97-AF65-F5344CB8AC3E}">
        <p14:creationId xmlns:p14="http://schemas.microsoft.com/office/powerpoint/2010/main" val="35641971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
            </a:r>
            <a:br>
              <a:rPr lang="en-US" dirty="0" smtClean="0"/>
            </a:b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3846" y="914400"/>
            <a:ext cx="7316308" cy="5486400"/>
          </a:xfrm>
        </p:spPr>
      </p:pic>
      <p:sp>
        <p:nvSpPr>
          <p:cNvPr id="18" name="Rectangle 17"/>
          <p:cNvSpPr/>
          <p:nvPr/>
        </p:nvSpPr>
        <p:spPr>
          <a:xfrm>
            <a:off x="1066800" y="224135"/>
            <a:ext cx="7086600" cy="461665"/>
          </a:xfrm>
          <a:prstGeom prst="rect">
            <a:avLst/>
          </a:prstGeom>
        </p:spPr>
        <p:txBody>
          <a:bodyPr wrap="square">
            <a:spAutoFit/>
          </a:bodyPr>
          <a:lstStyle/>
          <a:p>
            <a:pPr algn="ctr"/>
            <a:r>
              <a:rPr lang="en-US" dirty="0">
                <a:solidFill>
                  <a:srgbClr val="0000CC"/>
                </a:solidFill>
              </a:rPr>
              <a:t>Following God is Life’s Greatest Adventure</a:t>
            </a:r>
            <a:r>
              <a:rPr lang="en-US" dirty="0" smtClean="0">
                <a:solidFill>
                  <a:srgbClr val="0000CC"/>
                </a:solidFill>
              </a:rPr>
              <a:t>! Join Us!</a:t>
            </a:r>
            <a:endParaRPr lang="en-US" dirty="0">
              <a:solidFill>
                <a:srgbClr val="0000CC"/>
              </a:solidFill>
            </a:endParaRPr>
          </a:p>
        </p:txBody>
      </p:sp>
    </p:spTree>
    <p:extLst>
      <p:ext uri="{BB962C8B-B14F-4D97-AF65-F5344CB8AC3E}">
        <p14:creationId xmlns:p14="http://schemas.microsoft.com/office/powerpoint/2010/main" val="3672782918"/>
      </p:ext>
    </p:extLst>
  </p:cSld>
  <p:clrMapOvr>
    <a:masterClrMapping/>
  </p:clrMapOvr>
  <p:timing>
    <p:tnLst>
      <p:par>
        <p:cTn id="1" dur="indefinite" restart="never" nodeType="tmRoot"/>
      </p:par>
    </p:tnLst>
  </p:timing>
</p:sld>
</file>

<file path=ppt/theme/theme1.xml><?xml version="1.0" encoding="utf-8"?>
<a:theme xmlns:a="http://schemas.openxmlformats.org/drawingml/2006/main" name="ecp1026.pot">
  <a:themeElements>
    <a:clrScheme name="Custom 2">
      <a:dk1>
        <a:srgbClr val="969696"/>
      </a:dk1>
      <a:lt1>
        <a:srgbClr val="FFFFFF"/>
      </a:lt1>
      <a:dk2>
        <a:srgbClr val="000000"/>
      </a:dk2>
      <a:lt2>
        <a:srgbClr val="FFFF00"/>
      </a:lt2>
      <a:accent1>
        <a:srgbClr val="00CC99"/>
      </a:accent1>
      <a:accent2>
        <a:srgbClr val="66FF66"/>
      </a:accent2>
      <a:accent3>
        <a:srgbClr val="AAAAAA"/>
      </a:accent3>
      <a:accent4>
        <a:srgbClr val="DADADA"/>
      </a:accent4>
      <a:accent5>
        <a:srgbClr val="AAE2CA"/>
      </a:accent5>
      <a:accent6>
        <a:srgbClr val="5CE75C"/>
      </a:accent6>
      <a:hlink>
        <a:srgbClr val="FF0000"/>
      </a:hlink>
      <a:folHlink>
        <a:srgbClr val="B2B2B2"/>
      </a:folHlink>
    </a:clrScheme>
    <a:fontScheme name="Custom 1">
      <a:majorFont>
        <a:latin typeface="Times New Roman"/>
        <a:ea typeface="SimHei"/>
        <a:cs typeface=""/>
      </a:majorFont>
      <a:minorFont>
        <a:latin typeface="Times New Roman"/>
        <a:ea typeface="Sim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D:\template\MS\ecp1026.pot</Template>
  <TotalTime>3156</TotalTime>
  <Words>2523</Words>
  <Application>Microsoft Office PowerPoint</Application>
  <PresentationFormat>On-screen Show (4:3)</PresentationFormat>
  <Paragraphs>327</Paragraphs>
  <Slides>34</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3" baseType="lpstr">
      <vt:lpstr>Wingdings</vt:lpstr>
      <vt:lpstr>新細明體</vt:lpstr>
      <vt:lpstr>Helvetica Neue</vt:lpstr>
      <vt:lpstr>Times New Roman</vt:lpstr>
      <vt:lpstr>Arial</vt:lpstr>
      <vt:lpstr>SimHei</vt:lpstr>
      <vt:lpstr>宋体</vt:lpstr>
      <vt:lpstr>ecp1026.pot</vt:lpstr>
      <vt:lpstr>封裝</vt:lpstr>
      <vt:lpstr>John 9:1-6 (約翰福音9:1-6)</vt:lpstr>
      <vt:lpstr>Act 1: Preparation (制备)</vt:lpstr>
      <vt:lpstr>1957 Oakville, ON, Canada</vt:lpstr>
      <vt:lpstr>1957 Oakville, ON, Canada</vt:lpstr>
      <vt:lpstr>1961.05.10 A Baby (小宝宝来!)</vt:lpstr>
      <vt:lpstr>Two weeks later 兩星期後</vt:lpstr>
      <vt:lpstr>1961.06.10 一個月後</vt:lpstr>
      <vt:lpstr>Act 2 (第2幕)</vt:lpstr>
      <vt:lpstr>PowerPoint Presentation</vt:lpstr>
      <vt:lpstr>Used by God 神用普通人 (Judges, 士师记)</vt:lpstr>
      <vt:lpstr>Used by God 神用普通人 (Judges, 士师记)</vt:lpstr>
      <vt:lpstr>Many ask… 许多人问 “Why?”</vt:lpstr>
      <vt:lpstr>God Answered Me! 神对秀满的回答</vt:lpstr>
      <vt:lpstr>荣耀时刻 Moment of Glory</vt:lpstr>
      <vt:lpstr>爱的见证 Witness of Love</vt:lpstr>
      <vt:lpstr>白爱恩 Charity-Grace (1999.05.02)</vt:lpstr>
      <vt:lpstr>白爱恩 Charity-Grace (1999.05.02)</vt:lpstr>
      <vt:lpstr>生命的黑暗时期(1999~2004)</vt:lpstr>
      <vt:lpstr>復活: 三位禮物 Recovery: 3 Gifts</vt:lpstr>
      <vt:lpstr>又恩的出生 Johann’s Birth</vt:lpstr>
      <vt:lpstr>力恩的出生 Leon’s Birth</vt:lpstr>
      <vt:lpstr>亮恩的出生 Ruth-Ann’s Birth</vt:lpstr>
      <vt:lpstr>2012.05.02 乳癌协会记者会  Breast Cancer Association Press Conference </vt:lpstr>
      <vt:lpstr>为什么? 5月2日 Why? 上帝有完美的时间表. God’s Timeline</vt:lpstr>
      <vt:lpstr>为什么? 5月2日 Why? 上帝有完美的时间表. God’s Timeline</vt:lpstr>
      <vt:lpstr>为什么? 5月2日 Why? 上帝有完美的时间表. God’s Timeline</vt:lpstr>
      <vt:lpstr>1999.05.02在祂没有难成的事 Nothing is too difficult for God</vt:lpstr>
      <vt:lpstr>2012.05.02 神的荣耀时刻~爱有力量 Glory to God: God’s Love is Power</vt:lpstr>
      <vt:lpstr>哥林多前書12：22，23</vt:lpstr>
      <vt:lpstr>祂的意念高過我的意念  God’s Way Exceeds Our Way</vt:lpstr>
      <vt:lpstr>PowerPoint Presentation</vt:lpstr>
      <vt:lpstr>  您的故事正在上演</vt:lpstr>
      <vt:lpstr>PowerPoint Presentation</vt:lpstr>
      <vt:lpstr> </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to Communicate</dc:title>
  <dc:subject>Research Communication</dc:subject>
  <dc:creator>Jonathon David White</dc:creator>
  <cp:lastModifiedBy>Jonathon David White</cp:lastModifiedBy>
  <cp:revision>175</cp:revision>
  <cp:lastPrinted>2001-10-23T02:48:11Z</cp:lastPrinted>
  <dcterms:created xsi:type="dcterms:W3CDTF">2001-02-20T10:09:37Z</dcterms:created>
  <dcterms:modified xsi:type="dcterms:W3CDTF">2019-08-18T14:01:35Z</dcterms:modified>
</cp:coreProperties>
</file>