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4" r:id="rId3"/>
    <p:sldId id="270" r:id="rId4"/>
    <p:sldId id="257" r:id="rId5"/>
    <p:sldId id="271" r:id="rId6"/>
    <p:sldId id="265" r:id="rId7"/>
    <p:sldId id="269" r:id="rId8"/>
    <p:sldId id="273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728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69122-A590-462D-9EBA-DA0630A72A55}" type="datetimeFigureOut">
              <a:rPr lang="en-CA" smtClean="0"/>
              <a:t>2021-10-25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1F888-0A99-437F-A681-3FDEB2F6DBB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9314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86075" cy="4937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sz="1200" dirty="0">
                <a:ea typeface="PMingLiU" pitchFamily="18" charset="-120"/>
              </a:rPr>
              <a:t>Learning to Communicate</a:t>
            </a:r>
            <a:endParaRPr lang="en-US" altLang="zh-TW" sz="1200" dirty="0">
              <a:ea typeface="PMingLiU" pitchFamily="18" charset="-120"/>
            </a:endParaRPr>
          </a:p>
        </p:txBody>
      </p:sp>
      <p:sp>
        <p:nvSpPr>
          <p:cNvPr id="6147" name="Rectangle 3"/>
          <p:cNvSpPr txBox="1">
            <a:spLocks noGrp="1"/>
          </p:cNvSpPr>
          <p:nvPr>
            <p:ph type="dt" sz="half"/>
          </p:nvPr>
        </p:nvSpPr>
        <p:spPr>
          <a:xfrm>
            <a:off x="3775075" y="0"/>
            <a:ext cx="2886075" cy="4937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fld id="{BB962C8B-B14F-4D97-AF65-F5344CB8AC3E}" type="datetime2">
              <a:rPr lang="zh-TW" altLang="en-US" sz="1200" dirty="0">
                <a:ea typeface="PMingLiU" pitchFamily="18" charset="-120"/>
              </a:rPr>
              <a:t>2021年10月25日</a:t>
            </a:fld>
            <a:endParaRPr lang="zh-TW" altLang="en-US" sz="1200" dirty="0">
              <a:ea typeface="PMingLiU" pitchFamily="18" charset="-120"/>
            </a:endParaRPr>
          </a:p>
        </p:txBody>
      </p:sp>
      <p:sp>
        <p:nvSpPr>
          <p:cNvPr id="6148" name="Rectangle 6"/>
          <p:cNvSpPr txBox="1">
            <a:spLocks noGrp="1"/>
          </p:cNvSpPr>
          <p:nvPr>
            <p:ph type="ftr" sz="quarter"/>
          </p:nvPr>
        </p:nvSpPr>
        <p:spPr>
          <a:xfrm>
            <a:off x="0" y="9377363"/>
            <a:ext cx="2886075" cy="49371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TW" altLang="en-US" sz="1200" dirty="0">
                <a:ea typeface="PMingLiU" pitchFamily="18" charset="-120"/>
              </a:rPr>
              <a:t>(c)2009, Jonathon David White http://rc.xiaotu.com</a:t>
            </a:r>
            <a:endParaRPr lang="en-US" altLang="zh-TW" sz="1200" dirty="0">
              <a:ea typeface="PMingLiU" pitchFamily="18" charset="-120"/>
            </a:endParaRPr>
          </a:p>
        </p:txBody>
      </p:sp>
      <p:sp>
        <p:nvSpPr>
          <p:cNvPr id="6149" name="Rectangle 7"/>
          <p:cNvSpPr txBox="1">
            <a:spLocks noGrp="1"/>
          </p:cNvSpPr>
          <p:nvPr>
            <p:ph type="sldNum" sz="quarter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TW" altLang="en-US" sz="1200" dirty="0">
                <a:ea typeface="PMingLiU" pitchFamily="18" charset="-120"/>
              </a:rPr>
              <a:t>1</a:t>
            </a:fld>
            <a:endParaRPr lang="zh-TW" altLang="en-US" sz="1200" dirty="0">
              <a:ea typeface="PMingLiU" pitchFamily="18" charset="-120"/>
            </a:endParaRPr>
          </a:p>
        </p:txBody>
      </p:sp>
      <p:sp>
        <p:nvSpPr>
          <p:cNvPr id="6150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5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TW" altLang="en-US" dirty="0">
              <a:ea typeface="PMingLiU" pitchFamily="18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3" imgW="2769413" imgH="830885" progId="CorelDraw.Graphic.17">
                  <p:embed/>
                </p:oleObj>
              </mc:Choice>
              <mc:Fallback>
                <p:oleObj name="CorelDRAW" r:id="rId3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D_Title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6667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240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kejiyingwen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§9.1 Oral Presentations Overview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  <p:sldLayoutId id="2147483683" r:id="rId10"/>
    <p:sldLayoutId id="214748368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.kejiyingwen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xtop.kejiyingwen.com/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altLang="zh-TW" dirty="0"/>
              <a:t>§9.1 Presenting at Conferences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/>
          <a:p>
            <a:r>
              <a:rPr lang="en-US" altLang="zh-TW" dirty="0"/>
              <a:t>Overview of the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Preparing a Presentation: Overview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carefully as the facilitator introduces the unit.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E9BA47-401B-4EAA-9575-2C3DEF2538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16AD2F-B890-4D59-8662-9FEB24EBBE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3AE374-A4B7-4268-8B42-EC2F94A7C68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509CA97-23F6-4AD7-B8D0-79A2AA15A7B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Skill Sets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4AF6E7-2571-4A3E-85C6-7728A2FDC2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35D532-F1BC-454F-8CC4-13126680C8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A04755-45F1-41F8-B9D3-B1DA74CBC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(you) : 1 (you)  </a:t>
            </a:r>
            <a:r>
              <a:rPr lang="en-CA" dirty="0">
                <a:sym typeface="Wingdings" panose="05000000000000000000" pitchFamily="2" charset="2"/>
              </a:rPr>
              <a:t> 1 : ∞ (you)  1 (you) : ∞</a:t>
            </a:r>
          </a:p>
          <a:p>
            <a:r>
              <a:rPr lang="en-CA" dirty="0">
                <a:sym typeface="Wingdings" panose="05000000000000000000" pitchFamily="2" charset="2"/>
              </a:rPr>
              <a:t>Scientific Presentations are an Integrated Skill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Speaking</a:t>
            </a:r>
          </a:p>
          <a:p>
            <a:pPr lvl="2"/>
            <a:r>
              <a:rPr lang="en-US" altLang="zh-CN" dirty="0">
                <a:sym typeface="Wingdings" panose="05000000000000000000" pitchFamily="2" charset="2"/>
              </a:rPr>
              <a:t>Pronunciation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Grammar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Fluency</a:t>
            </a: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dirty="0">
                <a:sym typeface="Wingdings" panose="05000000000000000000" pitchFamily="2" charset="2"/>
              </a:rPr>
              <a:t>Organization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Logical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Natural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Viewgraph Quality</a:t>
            </a:r>
            <a:endParaRPr lang="en-CA" dirty="0"/>
          </a:p>
          <a:p>
            <a:pPr lvl="2"/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FEB6831-C114-40F2-B6A8-2C2DCF113A2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E20FFD-7A38-4FD3-84AE-6D29707C44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E9A0662-F01D-4DDE-8417-984AAEDFA5A4}"/>
              </a:ext>
            </a:extLst>
          </p:cNvPr>
          <p:cNvSpPr/>
          <p:nvPr/>
        </p:nvSpPr>
        <p:spPr bwMode="auto">
          <a:xfrm>
            <a:off x="4541003" y="2921431"/>
            <a:ext cx="3669224" cy="3022169"/>
          </a:xfrm>
          <a:prstGeom prst="triangle">
            <a:avLst/>
          </a:prstGeom>
          <a:solidFill>
            <a:schemeClr val="accent4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23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en-CA" dirty="0"/>
              <a:t>2 Objectives</a:t>
            </a:r>
          </a:p>
        </p:txBody>
      </p:sp>
      <p:sp>
        <p:nvSpPr>
          <p:cNvPr id="7173" name="Content Placeholder 26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altLang="en-CA" dirty="0"/>
              <a:t>To learn how to...</a:t>
            </a:r>
          </a:p>
          <a:p>
            <a:pPr lvl="1"/>
            <a:r>
              <a:rPr lang="en-US" altLang="en-CA" dirty="0"/>
              <a:t>Organize a technical talk for a conference</a:t>
            </a:r>
          </a:p>
          <a:p>
            <a:pPr lvl="1"/>
            <a:r>
              <a:rPr lang="en-US" altLang="en-CA" dirty="0"/>
              <a:t>Speak clearly and understandably</a:t>
            </a:r>
          </a:p>
          <a:p>
            <a:pPr lvl="1"/>
            <a:r>
              <a:rPr lang="en-US" altLang="en-CA" dirty="0"/>
              <a:t>Create technical viewgraphs</a:t>
            </a:r>
          </a:p>
          <a:p>
            <a:r>
              <a:rPr lang="en-US" altLang="en-CA" dirty="0"/>
              <a:t>To experience presenting a technical talk to peers</a:t>
            </a:r>
          </a:p>
          <a:p>
            <a:r>
              <a:rPr lang="en-US" altLang="en-CA" dirty="0"/>
              <a:t>To practice your listening skills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94826F4-F494-4316-AA15-08BD7BEBD4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DFCBE297-B9E7-445C-9A06-906A569770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C9E6FCD-4AA6-46F8-90B2-A1AE6744760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812957-E128-4A5B-8315-F2E8BED07F1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Speaking Skills</a:t>
            </a:r>
          </a:p>
          <a:p>
            <a:r>
              <a:rPr lang="en-US" dirty="0"/>
              <a:t>Preparing a Technical Presentation</a:t>
            </a:r>
          </a:p>
          <a:p>
            <a:pPr marL="57150" indent="0">
              <a:buNone/>
            </a:pPr>
            <a:r>
              <a:rPr lang="en-US" dirty="0"/>
              <a:t>        - Organization</a:t>
            </a:r>
          </a:p>
          <a:p>
            <a:pPr marL="57150" indent="0">
              <a:buNone/>
            </a:pPr>
            <a:r>
              <a:rPr lang="en-US" dirty="0"/>
              <a:t>        - Viewgraph Design</a:t>
            </a:r>
          </a:p>
          <a:p>
            <a:r>
              <a:rPr lang="en-US" dirty="0"/>
              <a:t>Presenting at a Conference</a:t>
            </a:r>
          </a:p>
          <a:p>
            <a:r>
              <a:rPr lang="en-US" dirty="0"/>
              <a:t>Evaluating Technical Presentations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2CE12-DA52-41CF-B465-BB11B83F16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BF229-5765-4488-8CEA-F8D4B337C2C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E7507B-4E13-4D1B-A603-9A19E4C7A2C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901A817D-83B9-4B7A-8289-FF5376CC205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Evaluation (</a:t>
            </a:r>
            <a:r>
              <a:rPr lang="en-US" altLang="zh-TW" dirty="0"/>
              <a:t>§</a:t>
            </a:r>
            <a:r>
              <a:rPr lang="en-US" dirty="0"/>
              <a:t>9 &amp; </a:t>
            </a:r>
            <a:r>
              <a:rPr lang="en-US" altLang="zh-TW" dirty="0"/>
              <a:t>§</a:t>
            </a:r>
            <a:r>
              <a:rPr lang="en-US" dirty="0"/>
              <a:t>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Class: Continuous Grading (30 pts)</a:t>
            </a:r>
          </a:p>
          <a:p>
            <a:r>
              <a:rPr lang="en-US" dirty="0"/>
              <a:t>XTOP Conference </a:t>
            </a:r>
          </a:p>
          <a:p>
            <a:pPr lvl="1"/>
            <a:r>
              <a:rPr lang="en-US" dirty="0"/>
              <a:t>Presentation (50 pts) </a:t>
            </a:r>
          </a:p>
          <a:p>
            <a:pPr lvl="1"/>
            <a:r>
              <a:rPr lang="en-US" dirty="0"/>
              <a:t>Participation / </a:t>
            </a:r>
            <a:r>
              <a:rPr lang="en-US" altLang="zh-CN" dirty="0"/>
              <a:t>Peer </a:t>
            </a:r>
            <a:r>
              <a:rPr lang="en-US" dirty="0"/>
              <a:t>Grading (20 pts)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70A3D8-9233-40A5-814A-C75AA3C868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Total: 100 pts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A03F051-2BD1-4733-AC4F-C83F38AB444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3" name="Picture 6">
            <a:hlinkClick r:id="rId3" tooltip="Class"/>
            <a:extLst>
              <a:ext uri="{FF2B5EF4-FFF2-40B4-BE49-F238E27FC236}">
                <a16:creationId xmlns:a16="http://schemas.microsoft.com/office/drawing/2014/main" id="{EC0C4314-4FBF-42C4-9CA3-D4DD0CC94B7B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hlinkClick r:id="rId5" tooltip="XTOP"/>
            <a:extLst>
              <a:ext uri="{FF2B5EF4-FFF2-40B4-BE49-F238E27FC236}">
                <a16:creationId xmlns:a16="http://schemas.microsoft.com/office/drawing/2014/main" id="{A4B222E3-FFEF-4D24-AC82-28015A1D76E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C36806-FACD-44E5-8CF4-90A732474C12}"/>
              </a:ext>
            </a:extLst>
          </p:cNvPr>
          <p:cNvSpPr txBox="1"/>
          <p:nvPr/>
        </p:nvSpPr>
        <p:spPr>
          <a:xfrm>
            <a:off x="4712655" y="5443835"/>
            <a:ext cx="3656429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 sites for </a:t>
            </a:r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Response &amp; Class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Groups: Same as Last Semester</a:t>
            </a:r>
          </a:p>
          <a:p>
            <a:r>
              <a:rPr lang="en-US" dirty="0"/>
              <a:t>Seating Arrangement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8D43D-9D7A-45B0-9DB4-C49C9A2233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C517EC-DBD7-4C5B-A8B5-53123EEC7C8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4917FE-B1A1-4294-BF9B-C4E1BB08BA2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F57E047-8E96-4FE9-9D9F-A607260659F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36" y="1018031"/>
            <a:ext cx="185928" cy="4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70BB-B874-4C1C-B505-3BEFE184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Groups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E6A2C8-A87B-4C82-A680-E954DA5BA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921778"/>
            <a:ext cx="8686800" cy="56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1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3129-23D0-42DF-8198-80A6321E4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Seating</a:t>
            </a:r>
          </a:p>
        </p:txBody>
      </p:sp>
      <p:pic>
        <p:nvPicPr>
          <p:cNvPr id="4" name="Content Placeholder 3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B25817BC-89C8-45F1-AFAE-F1B9F4C0A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47507"/>
            <a:ext cx="8686800" cy="404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13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179</TotalTime>
  <Words>248</Words>
  <Application>Microsoft Office PowerPoint</Application>
  <PresentationFormat>On-screen Show (4:3)</PresentationFormat>
  <Paragraphs>46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ecp1026</vt:lpstr>
      <vt:lpstr>CorelDRAW</vt:lpstr>
      <vt:lpstr>§9.1 Presenting at Conferences</vt:lpstr>
      <vt:lpstr>1 Preparing a Presentation: Overview</vt:lpstr>
      <vt:lpstr>1 Skill Sets</vt:lpstr>
      <vt:lpstr>2 Objectives</vt:lpstr>
      <vt:lpstr>3 Contents</vt:lpstr>
      <vt:lpstr>3 Evaluation (§9 &amp; §10)</vt:lpstr>
      <vt:lpstr>Response &amp; Class Details</vt:lpstr>
      <vt:lpstr>Groups</vt:lpstr>
      <vt:lpstr>Seating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Template for Lecture Slides for Kejiyingwen</dc:subject>
  <dc:creator>Jonathon David White</dc:creator>
  <cp:lastModifiedBy>Jonathon David White</cp:lastModifiedBy>
  <cp:revision>13</cp:revision>
  <dcterms:created xsi:type="dcterms:W3CDTF">2020-12-10T01:48:55Z</dcterms:created>
  <dcterms:modified xsi:type="dcterms:W3CDTF">2021-10-25T03:04:08Z</dcterms:modified>
  <cp:category>course</cp:category>
</cp:coreProperties>
</file>