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6" r:id="rId5"/>
    <p:sldId id="260" r:id="rId6"/>
    <p:sldId id="264" r:id="rId7"/>
    <p:sldId id="268" r:id="rId8"/>
    <p:sldId id="269" r:id="rId9"/>
    <p:sldId id="270" r:id="rId10"/>
    <p:sldId id="272" r:id="rId11"/>
    <p:sldId id="285" r:id="rId12"/>
    <p:sldId id="286" r:id="rId13"/>
    <p:sldId id="277" r:id="rId14"/>
    <p:sldId id="278" r:id="rId15"/>
    <p:sldId id="279" r:id="rId16"/>
    <p:sldId id="281" r:id="rId17"/>
    <p:sldId id="282" r:id="rId18"/>
    <p:sldId id="283" r:id="rId19"/>
    <p:sldId id="28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796" y="1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86D5A0-C086-41E0-BF03-EC0F2BA49501}" type="doc">
      <dgm:prSet loTypeId="urn:microsoft.com/office/officeart/2005/8/layout/orgChart1" loCatId="hierarchy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CA"/>
        </a:p>
      </dgm:t>
    </dgm:pt>
    <dgm:pt modelId="{C2830E9D-B1D2-4466-80E6-3C18A0074675}">
      <dgm:prSet phldrT="[Text]"/>
      <dgm:spPr/>
      <dgm:t>
        <a:bodyPr/>
        <a:lstStyle/>
        <a:p>
          <a:r>
            <a:rPr lang="en-CA" dirty="0"/>
            <a:t>Principal</a:t>
          </a:r>
        </a:p>
      </dgm:t>
    </dgm:pt>
    <dgm:pt modelId="{660395B6-A9D5-480C-B140-3A9105F85D39}" type="parTrans" cxnId="{28D0862A-A819-4FAD-BA2E-0C1F5B5D45FD}">
      <dgm:prSet/>
      <dgm:spPr/>
      <dgm:t>
        <a:bodyPr/>
        <a:lstStyle/>
        <a:p>
          <a:endParaRPr lang="en-CA"/>
        </a:p>
      </dgm:t>
    </dgm:pt>
    <dgm:pt modelId="{7123A36A-C807-4279-9A80-58A09AAEAB1F}" type="sibTrans" cxnId="{28D0862A-A819-4FAD-BA2E-0C1F5B5D45FD}">
      <dgm:prSet/>
      <dgm:spPr/>
      <dgm:t>
        <a:bodyPr/>
        <a:lstStyle/>
        <a:p>
          <a:endParaRPr lang="en-CA"/>
        </a:p>
      </dgm:t>
    </dgm:pt>
    <dgm:pt modelId="{66EEC2D5-BA73-471C-802C-83F7A3D886B6}">
      <dgm:prSet phldrT="[Text]"/>
      <dgm:spPr/>
      <dgm:t>
        <a:bodyPr/>
        <a:lstStyle/>
        <a:p>
          <a:r>
            <a:rPr lang="en-CA" dirty="0"/>
            <a:t>Math Teacher</a:t>
          </a:r>
        </a:p>
      </dgm:t>
    </dgm:pt>
    <dgm:pt modelId="{BBD882EA-F45F-4ECD-AF0B-4FC7C55136C1}" type="parTrans" cxnId="{99DBFDCE-5FBB-4AA6-99FA-1370CC849BE6}">
      <dgm:prSet/>
      <dgm:spPr/>
      <dgm:t>
        <a:bodyPr/>
        <a:lstStyle/>
        <a:p>
          <a:endParaRPr lang="en-CA"/>
        </a:p>
      </dgm:t>
    </dgm:pt>
    <dgm:pt modelId="{E20AB235-AC8E-4537-8FCF-A700C6DEC63E}" type="sibTrans" cxnId="{99DBFDCE-5FBB-4AA6-99FA-1370CC849BE6}">
      <dgm:prSet/>
      <dgm:spPr/>
      <dgm:t>
        <a:bodyPr/>
        <a:lstStyle/>
        <a:p>
          <a:endParaRPr lang="en-CA"/>
        </a:p>
      </dgm:t>
    </dgm:pt>
    <dgm:pt modelId="{890421E2-CAD3-41CF-B1EE-3855A2ED44F0}">
      <dgm:prSet phldrT="[Text]"/>
      <dgm:spPr/>
      <dgm:t>
        <a:bodyPr/>
        <a:lstStyle/>
        <a:p>
          <a:r>
            <a:rPr lang="en-CA" dirty="0"/>
            <a:t>Physics Teacher</a:t>
          </a:r>
        </a:p>
      </dgm:t>
    </dgm:pt>
    <dgm:pt modelId="{DA38F66F-DA5A-44CA-A7B4-75072CCBAD8F}" type="parTrans" cxnId="{02B4CD7A-6225-4870-9073-D8EE979063B1}">
      <dgm:prSet/>
      <dgm:spPr/>
      <dgm:t>
        <a:bodyPr/>
        <a:lstStyle/>
        <a:p>
          <a:endParaRPr lang="en-CA"/>
        </a:p>
      </dgm:t>
    </dgm:pt>
    <dgm:pt modelId="{EFE292E3-19D8-4061-A303-D65F7D9DBC8B}" type="sibTrans" cxnId="{02B4CD7A-6225-4870-9073-D8EE979063B1}">
      <dgm:prSet/>
      <dgm:spPr/>
      <dgm:t>
        <a:bodyPr/>
        <a:lstStyle/>
        <a:p>
          <a:endParaRPr lang="en-CA"/>
        </a:p>
      </dgm:t>
    </dgm:pt>
    <dgm:pt modelId="{2E833137-B7AD-4AEE-9307-6CF4308FE218}">
      <dgm:prSet phldrT="[Text]"/>
      <dgm:spPr/>
      <dgm:t>
        <a:bodyPr/>
        <a:lstStyle/>
        <a:p>
          <a:r>
            <a:rPr lang="en-CA" dirty="0"/>
            <a:t>English Teacher</a:t>
          </a:r>
        </a:p>
      </dgm:t>
    </dgm:pt>
    <dgm:pt modelId="{5B7DB8D6-AC68-4956-B1BC-A03FEEFD87C2}" type="parTrans" cxnId="{F1E15743-993A-4F4F-A317-CEB374D518CA}">
      <dgm:prSet/>
      <dgm:spPr/>
      <dgm:t>
        <a:bodyPr/>
        <a:lstStyle/>
        <a:p>
          <a:endParaRPr lang="en-CA"/>
        </a:p>
      </dgm:t>
    </dgm:pt>
    <dgm:pt modelId="{CC02D8E4-5528-4751-92E3-8EACBB4272F8}" type="sibTrans" cxnId="{F1E15743-993A-4F4F-A317-CEB374D518CA}">
      <dgm:prSet/>
      <dgm:spPr/>
      <dgm:t>
        <a:bodyPr/>
        <a:lstStyle/>
        <a:p>
          <a:endParaRPr lang="en-CA"/>
        </a:p>
      </dgm:t>
    </dgm:pt>
    <dgm:pt modelId="{C6AE885D-2618-429B-9D5D-E21AA74C8289}">
      <dgm:prSet/>
      <dgm:spPr/>
      <dgm:t>
        <a:bodyPr/>
        <a:lstStyle/>
        <a:p>
          <a:r>
            <a:rPr lang="en-CA" dirty="0"/>
            <a:t>Susan</a:t>
          </a:r>
        </a:p>
      </dgm:t>
    </dgm:pt>
    <dgm:pt modelId="{B78E8680-7AE0-40A9-B531-9F963CF55999}" type="parTrans" cxnId="{E4985171-37E5-49A1-A4BB-C3459DBCD18D}">
      <dgm:prSet/>
      <dgm:spPr/>
      <dgm:t>
        <a:bodyPr/>
        <a:lstStyle/>
        <a:p>
          <a:endParaRPr lang="en-CA"/>
        </a:p>
      </dgm:t>
    </dgm:pt>
    <dgm:pt modelId="{DF2DDB19-1CC5-4FFD-B48C-81E2CDC0DB16}" type="sibTrans" cxnId="{E4985171-37E5-49A1-A4BB-C3459DBCD18D}">
      <dgm:prSet/>
      <dgm:spPr/>
      <dgm:t>
        <a:bodyPr/>
        <a:lstStyle/>
        <a:p>
          <a:endParaRPr lang="en-CA"/>
        </a:p>
      </dgm:t>
    </dgm:pt>
    <dgm:pt modelId="{7EAAF6D1-E627-4FEC-866E-5054F2E17745}">
      <dgm:prSet/>
      <dgm:spPr/>
      <dgm:t>
        <a:bodyPr/>
        <a:lstStyle/>
        <a:p>
          <a:r>
            <a:rPr lang="en-CA" dirty="0"/>
            <a:t>Jon</a:t>
          </a:r>
        </a:p>
      </dgm:t>
    </dgm:pt>
    <dgm:pt modelId="{9CC2A37D-ABFD-4B2C-B827-56AE5682B59D}" type="parTrans" cxnId="{7461F3CF-A311-4E64-8AD0-0F430208E5A5}">
      <dgm:prSet/>
      <dgm:spPr/>
      <dgm:t>
        <a:bodyPr/>
        <a:lstStyle/>
        <a:p>
          <a:endParaRPr lang="en-CA"/>
        </a:p>
      </dgm:t>
    </dgm:pt>
    <dgm:pt modelId="{7EE67C69-97C0-40BC-9861-FF3D7399F9DA}" type="sibTrans" cxnId="{7461F3CF-A311-4E64-8AD0-0F430208E5A5}">
      <dgm:prSet/>
      <dgm:spPr/>
      <dgm:t>
        <a:bodyPr/>
        <a:lstStyle/>
        <a:p>
          <a:endParaRPr lang="en-CA"/>
        </a:p>
      </dgm:t>
    </dgm:pt>
    <dgm:pt modelId="{20714AB1-1F22-47D2-8844-913288B69862}" type="pres">
      <dgm:prSet presAssocID="{FD86D5A0-C086-41E0-BF03-EC0F2BA4950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477CB77-0759-4F3A-9231-C32F015ECC1E}" type="pres">
      <dgm:prSet presAssocID="{C2830E9D-B1D2-4466-80E6-3C18A0074675}" presName="hierRoot1" presStyleCnt="0">
        <dgm:presLayoutVars>
          <dgm:hierBranch val="init"/>
        </dgm:presLayoutVars>
      </dgm:prSet>
      <dgm:spPr/>
    </dgm:pt>
    <dgm:pt modelId="{FDA56C18-D584-4EEB-9352-7CBF5A7A94C7}" type="pres">
      <dgm:prSet presAssocID="{C2830E9D-B1D2-4466-80E6-3C18A0074675}" presName="rootComposite1" presStyleCnt="0"/>
      <dgm:spPr/>
    </dgm:pt>
    <dgm:pt modelId="{C1478742-9D01-42E8-A024-DED09CB08BFD}" type="pres">
      <dgm:prSet presAssocID="{C2830E9D-B1D2-4466-80E6-3C18A0074675}" presName="rootText1" presStyleLbl="node0" presStyleIdx="0" presStyleCnt="1">
        <dgm:presLayoutVars>
          <dgm:chPref val="3"/>
        </dgm:presLayoutVars>
      </dgm:prSet>
      <dgm:spPr/>
    </dgm:pt>
    <dgm:pt modelId="{55628C75-15C3-4876-A6C9-52612370618C}" type="pres">
      <dgm:prSet presAssocID="{C2830E9D-B1D2-4466-80E6-3C18A0074675}" presName="rootConnector1" presStyleLbl="node1" presStyleIdx="0" presStyleCnt="0"/>
      <dgm:spPr/>
    </dgm:pt>
    <dgm:pt modelId="{DD8CBDAC-BEC9-4A43-80E8-61CAFF365F4B}" type="pres">
      <dgm:prSet presAssocID="{C2830E9D-B1D2-4466-80E6-3C18A0074675}" presName="hierChild2" presStyleCnt="0"/>
      <dgm:spPr/>
    </dgm:pt>
    <dgm:pt modelId="{58018C18-64CA-41B4-8D06-C6C78121D704}" type="pres">
      <dgm:prSet presAssocID="{BBD882EA-F45F-4ECD-AF0B-4FC7C55136C1}" presName="Name37" presStyleLbl="parChTrans1D2" presStyleIdx="0" presStyleCnt="3"/>
      <dgm:spPr/>
    </dgm:pt>
    <dgm:pt modelId="{BB78A336-21C4-4A16-A05C-F85CD7595C1C}" type="pres">
      <dgm:prSet presAssocID="{66EEC2D5-BA73-471C-802C-83F7A3D886B6}" presName="hierRoot2" presStyleCnt="0">
        <dgm:presLayoutVars>
          <dgm:hierBranch val="init"/>
        </dgm:presLayoutVars>
      </dgm:prSet>
      <dgm:spPr/>
    </dgm:pt>
    <dgm:pt modelId="{051EBABA-3715-4ADB-BD71-2C6CE79E3026}" type="pres">
      <dgm:prSet presAssocID="{66EEC2D5-BA73-471C-802C-83F7A3D886B6}" presName="rootComposite" presStyleCnt="0"/>
      <dgm:spPr/>
    </dgm:pt>
    <dgm:pt modelId="{37EDA7C5-9A97-4004-AE75-D624744843AD}" type="pres">
      <dgm:prSet presAssocID="{66EEC2D5-BA73-471C-802C-83F7A3D886B6}" presName="rootText" presStyleLbl="node2" presStyleIdx="0" presStyleCnt="3">
        <dgm:presLayoutVars>
          <dgm:chPref val="3"/>
        </dgm:presLayoutVars>
      </dgm:prSet>
      <dgm:spPr/>
    </dgm:pt>
    <dgm:pt modelId="{D9BE2B04-00F2-42A3-9F11-68994FD69AC7}" type="pres">
      <dgm:prSet presAssocID="{66EEC2D5-BA73-471C-802C-83F7A3D886B6}" presName="rootConnector" presStyleLbl="node2" presStyleIdx="0" presStyleCnt="3"/>
      <dgm:spPr/>
    </dgm:pt>
    <dgm:pt modelId="{FEA0756A-2E8D-4027-8D1B-24E88AAD4F0B}" type="pres">
      <dgm:prSet presAssocID="{66EEC2D5-BA73-471C-802C-83F7A3D886B6}" presName="hierChild4" presStyleCnt="0"/>
      <dgm:spPr/>
    </dgm:pt>
    <dgm:pt modelId="{9DDCBF01-BB1D-46A8-8ADA-57768FD0B5F9}" type="pres">
      <dgm:prSet presAssocID="{66EEC2D5-BA73-471C-802C-83F7A3D886B6}" presName="hierChild5" presStyleCnt="0"/>
      <dgm:spPr/>
    </dgm:pt>
    <dgm:pt modelId="{4E242D34-87B3-482B-8F91-DA6024BBB8E5}" type="pres">
      <dgm:prSet presAssocID="{DA38F66F-DA5A-44CA-A7B4-75072CCBAD8F}" presName="Name37" presStyleLbl="parChTrans1D2" presStyleIdx="1" presStyleCnt="3"/>
      <dgm:spPr/>
    </dgm:pt>
    <dgm:pt modelId="{57F0D44A-7455-4BBA-AC02-A2F5673136EE}" type="pres">
      <dgm:prSet presAssocID="{890421E2-CAD3-41CF-B1EE-3855A2ED44F0}" presName="hierRoot2" presStyleCnt="0">
        <dgm:presLayoutVars>
          <dgm:hierBranch val="init"/>
        </dgm:presLayoutVars>
      </dgm:prSet>
      <dgm:spPr/>
    </dgm:pt>
    <dgm:pt modelId="{FA5A9379-5FB7-4845-B2EE-159C322B6DCC}" type="pres">
      <dgm:prSet presAssocID="{890421E2-CAD3-41CF-B1EE-3855A2ED44F0}" presName="rootComposite" presStyleCnt="0"/>
      <dgm:spPr/>
    </dgm:pt>
    <dgm:pt modelId="{CD88B568-AE4D-43F7-A722-82556F9271F9}" type="pres">
      <dgm:prSet presAssocID="{890421E2-CAD3-41CF-B1EE-3855A2ED44F0}" presName="rootText" presStyleLbl="node2" presStyleIdx="1" presStyleCnt="3">
        <dgm:presLayoutVars>
          <dgm:chPref val="3"/>
        </dgm:presLayoutVars>
      </dgm:prSet>
      <dgm:spPr/>
    </dgm:pt>
    <dgm:pt modelId="{F47F50B7-CF3F-40E5-9290-8B4E6271919F}" type="pres">
      <dgm:prSet presAssocID="{890421E2-CAD3-41CF-B1EE-3855A2ED44F0}" presName="rootConnector" presStyleLbl="node2" presStyleIdx="1" presStyleCnt="3"/>
      <dgm:spPr/>
    </dgm:pt>
    <dgm:pt modelId="{C58E5A0F-41C3-4FC9-912F-4C4BB55BD9DB}" type="pres">
      <dgm:prSet presAssocID="{890421E2-CAD3-41CF-B1EE-3855A2ED44F0}" presName="hierChild4" presStyleCnt="0"/>
      <dgm:spPr/>
    </dgm:pt>
    <dgm:pt modelId="{57A0E805-E0C1-41D0-9D64-041FCEB9E378}" type="pres">
      <dgm:prSet presAssocID="{B78E8680-7AE0-40A9-B531-9F963CF55999}" presName="Name37" presStyleLbl="parChTrans1D3" presStyleIdx="0" presStyleCnt="2"/>
      <dgm:spPr/>
    </dgm:pt>
    <dgm:pt modelId="{6B5B50A5-4832-4E0E-B91C-023A36405646}" type="pres">
      <dgm:prSet presAssocID="{C6AE885D-2618-429B-9D5D-E21AA74C8289}" presName="hierRoot2" presStyleCnt="0">
        <dgm:presLayoutVars>
          <dgm:hierBranch val="init"/>
        </dgm:presLayoutVars>
      </dgm:prSet>
      <dgm:spPr/>
    </dgm:pt>
    <dgm:pt modelId="{D4178A9D-DA38-48E9-B70B-0CB47EF9A52A}" type="pres">
      <dgm:prSet presAssocID="{C6AE885D-2618-429B-9D5D-E21AA74C8289}" presName="rootComposite" presStyleCnt="0"/>
      <dgm:spPr/>
    </dgm:pt>
    <dgm:pt modelId="{9DB5CB05-500B-441A-9B7C-3C46DB9D1ACD}" type="pres">
      <dgm:prSet presAssocID="{C6AE885D-2618-429B-9D5D-E21AA74C8289}" presName="rootText" presStyleLbl="node3" presStyleIdx="0" presStyleCnt="2" custLinFactNeighborX="375" custLinFactNeighborY="-1459">
        <dgm:presLayoutVars>
          <dgm:chPref val="3"/>
        </dgm:presLayoutVars>
      </dgm:prSet>
      <dgm:spPr/>
    </dgm:pt>
    <dgm:pt modelId="{FF561727-58F4-4B19-8F40-E2CA12C9AC4B}" type="pres">
      <dgm:prSet presAssocID="{C6AE885D-2618-429B-9D5D-E21AA74C8289}" presName="rootConnector" presStyleLbl="node3" presStyleIdx="0" presStyleCnt="2"/>
      <dgm:spPr/>
    </dgm:pt>
    <dgm:pt modelId="{9745630E-52D6-44BD-9CFB-34BE8C1F2576}" type="pres">
      <dgm:prSet presAssocID="{C6AE885D-2618-429B-9D5D-E21AA74C8289}" presName="hierChild4" presStyleCnt="0"/>
      <dgm:spPr/>
    </dgm:pt>
    <dgm:pt modelId="{3D1C3DBB-5D73-4DE0-AD9C-B3C653F99B66}" type="pres">
      <dgm:prSet presAssocID="{C6AE885D-2618-429B-9D5D-E21AA74C8289}" presName="hierChild5" presStyleCnt="0"/>
      <dgm:spPr/>
    </dgm:pt>
    <dgm:pt modelId="{7E51355C-E7BC-40FF-BC1C-3528EB138D77}" type="pres">
      <dgm:prSet presAssocID="{9CC2A37D-ABFD-4B2C-B827-56AE5682B59D}" presName="Name37" presStyleLbl="parChTrans1D3" presStyleIdx="1" presStyleCnt="2"/>
      <dgm:spPr/>
    </dgm:pt>
    <dgm:pt modelId="{94F648F3-C602-480A-9D7B-A85C7B711381}" type="pres">
      <dgm:prSet presAssocID="{7EAAF6D1-E627-4FEC-866E-5054F2E17745}" presName="hierRoot2" presStyleCnt="0">
        <dgm:presLayoutVars>
          <dgm:hierBranch val="init"/>
        </dgm:presLayoutVars>
      </dgm:prSet>
      <dgm:spPr/>
    </dgm:pt>
    <dgm:pt modelId="{D8BC2424-E249-4F18-8F4C-CC409C3D1937}" type="pres">
      <dgm:prSet presAssocID="{7EAAF6D1-E627-4FEC-866E-5054F2E17745}" presName="rootComposite" presStyleCnt="0"/>
      <dgm:spPr/>
    </dgm:pt>
    <dgm:pt modelId="{0B32E57F-805E-4C40-AE58-2043928B64C9}" type="pres">
      <dgm:prSet presAssocID="{7EAAF6D1-E627-4FEC-866E-5054F2E17745}" presName="rootText" presStyleLbl="node3" presStyleIdx="1" presStyleCnt="2" custLinFactX="-31608" custLinFactY="-42774" custLinFactNeighborX="-100000" custLinFactNeighborY="-100000">
        <dgm:presLayoutVars>
          <dgm:chPref val="3"/>
        </dgm:presLayoutVars>
      </dgm:prSet>
      <dgm:spPr/>
    </dgm:pt>
    <dgm:pt modelId="{56412676-E1E9-4E65-A780-A227C6BE39A7}" type="pres">
      <dgm:prSet presAssocID="{7EAAF6D1-E627-4FEC-866E-5054F2E17745}" presName="rootConnector" presStyleLbl="node3" presStyleIdx="1" presStyleCnt="2"/>
      <dgm:spPr/>
    </dgm:pt>
    <dgm:pt modelId="{CA4D5634-E053-48F4-B5F2-1AE26B1C7343}" type="pres">
      <dgm:prSet presAssocID="{7EAAF6D1-E627-4FEC-866E-5054F2E17745}" presName="hierChild4" presStyleCnt="0"/>
      <dgm:spPr/>
    </dgm:pt>
    <dgm:pt modelId="{47AB07FB-ACB5-4DA3-97F8-28E82FB24C3F}" type="pres">
      <dgm:prSet presAssocID="{7EAAF6D1-E627-4FEC-866E-5054F2E17745}" presName="hierChild5" presStyleCnt="0"/>
      <dgm:spPr/>
    </dgm:pt>
    <dgm:pt modelId="{7BDA9AAB-8E25-4FB9-BDBA-F59C662BE510}" type="pres">
      <dgm:prSet presAssocID="{890421E2-CAD3-41CF-B1EE-3855A2ED44F0}" presName="hierChild5" presStyleCnt="0"/>
      <dgm:spPr/>
    </dgm:pt>
    <dgm:pt modelId="{071413B5-F72B-4A88-8256-9880639C804F}" type="pres">
      <dgm:prSet presAssocID="{5B7DB8D6-AC68-4956-B1BC-A03FEEFD87C2}" presName="Name37" presStyleLbl="parChTrans1D2" presStyleIdx="2" presStyleCnt="3"/>
      <dgm:spPr/>
    </dgm:pt>
    <dgm:pt modelId="{49C02ED8-FEF6-470B-A8AC-A44D1A55F892}" type="pres">
      <dgm:prSet presAssocID="{2E833137-B7AD-4AEE-9307-6CF4308FE218}" presName="hierRoot2" presStyleCnt="0">
        <dgm:presLayoutVars>
          <dgm:hierBranch val="init"/>
        </dgm:presLayoutVars>
      </dgm:prSet>
      <dgm:spPr/>
    </dgm:pt>
    <dgm:pt modelId="{FA684D97-CA58-4B66-A355-61EC86950DEA}" type="pres">
      <dgm:prSet presAssocID="{2E833137-B7AD-4AEE-9307-6CF4308FE218}" presName="rootComposite" presStyleCnt="0"/>
      <dgm:spPr/>
    </dgm:pt>
    <dgm:pt modelId="{E5BEDA72-5CA3-4C04-9C70-60160B6A7505}" type="pres">
      <dgm:prSet presAssocID="{2E833137-B7AD-4AEE-9307-6CF4308FE218}" presName="rootText" presStyleLbl="node2" presStyleIdx="2" presStyleCnt="3">
        <dgm:presLayoutVars>
          <dgm:chPref val="3"/>
        </dgm:presLayoutVars>
      </dgm:prSet>
      <dgm:spPr/>
    </dgm:pt>
    <dgm:pt modelId="{5C493263-96A9-4810-B22A-DE6F04679B8C}" type="pres">
      <dgm:prSet presAssocID="{2E833137-B7AD-4AEE-9307-6CF4308FE218}" presName="rootConnector" presStyleLbl="node2" presStyleIdx="2" presStyleCnt="3"/>
      <dgm:spPr/>
    </dgm:pt>
    <dgm:pt modelId="{0439932C-D290-4379-B455-2CC0AB16989E}" type="pres">
      <dgm:prSet presAssocID="{2E833137-B7AD-4AEE-9307-6CF4308FE218}" presName="hierChild4" presStyleCnt="0"/>
      <dgm:spPr/>
    </dgm:pt>
    <dgm:pt modelId="{022BB161-B07E-40B5-AEF7-3DFF3B7AE361}" type="pres">
      <dgm:prSet presAssocID="{2E833137-B7AD-4AEE-9307-6CF4308FE218}" presName="hierChild5" presStyleCnt="0"/>
      <dgm:spPr/>
    </dgm:pt>
    <dgm:pt modelId="{BFE3EF13-732F-4D93-8B69-265F0C05E946}" type="pres">
      <dgm:prSet presAssocID="{C2830E9D-B1D2-4466-80E6-3C18A0074675}" presName="hierChild3" presStyleCnt="0"/>
      <dgm:spPr/>
    </dgm:pt>
  </dgm:ptLst>
  <dgm:cxnLst>
    <dgm:cxn modelId="{E13FF60C-3A63-42F2-AE4F-EDC78D3D5A87}" type="presOf" srcId="{C6AE885D-2618-429B-9D5D-E21AA74C8289}" destId="{9DB5CB05-500B-441A-9B7C-3C46DB9D1ACD}" srcOrd="0" destOrd="0" presId="urn:microsoft.com/office/officeart/2005/8/layout/orgChart1"/>
    <dgm:cxn modelId="{28D0862A-A819-4FAD-BA2E-0C1F5B5D45FD}" srcId="{FD86D5A0-C086-41E0-BF03-EC0F2BA49501}" destId="{C2830E9D-B1D2-4466-80E6-3C18A0074675}" srcOrd="0" destOrd="0" parTransId="{660395B6-A9D5-480C-B140-3A9105F85D39}" sibTransId="{7123A36A-C807-4279-9A80-58A09AAEAB1F}"/>
    <dgm:cxn modelId="{C4E77433-A372-45D4-9EF5-AEC5FC72439F}" type="presOf" srcId="{B78E8680-7AE0-40A9-B531-9F963CF55999}" destId="{57A0E805-E0C1-41D0-9D64-041FCEB9E378}" srcOrd="0" destOrd="0" presId="urn:microsoft.com/office/officeart/2005/8/layout/orgChart1"/>
    <dgm:cxn modelId="{C28B4043-0368-41E3-8C0F-DB7D61DC7DDA}" type="presOf" srcId="{66EEC2D5-BA73-471C-802C-83F7A3D886B6}" destId="{37EDA7C5-9A97-4004-AE75-D624744843AD}" srcOrd="0" destOrd="0" presId="urn:microsoft.com/office/officeart/2005/8/layout/orgChart1"/>
    <dgm:cxn modelId="{F1E15743-993A-4F4F-A317-CEB374D518CA}" srcId="{C2830E9D-B1D2-4466-80E6-3C18A0074675}" destId="{2E833137-B7AD-4AEE-9307-6CF4308FE218}" srcOrd="2" destOrd="0" parTransId="{5B7DB8D6-AC68-4956-B1BC-A03FEEFD87C2}" sibTransId="{CC02D8E4-5528-4751-92E3-8EACBB4272F8}"/>
    <dgm:cxn modelId="{D78B3767-8C50-48B8-8456-2A2A5687047C}" type="presOf" srcId="{890421E2-CAD3-41CF-B1EE-3855A2ED44F0}" destId="{F47F50B7-CF3F-40E5-9290-8B4E6271919F}" srcOrd="1" destOrd="0" presId="urn:microsoft.com/office/officeart/2005/8/layout/orgChart1"/>
    <dgm:cxn modelId="{9CB5A649-6B7B-4B29-8BCB-F3BAC942872D}" type="presOf" srcId="{2E833137-B7AD-4AEE-9307-6CF4308FE218}" destId="{5C493263-96A9-4810-B22A-DE6F04679B8C}" srcOrd="1" destOrd="0" presId="urn:microsoft.com/office/officeart/2005/8/layout/orgChart1"/>
    <dgm:cxn modelId="{29ACB66A-C2CA-4A0E-BEF3-12A67F4C9D9F}" type="presOf" srcId="{FD86D5A0-C086-41E0-BF03-EC0F2BA49501}" destId="{20714AB1-1F22-47D2-8844-913288B69862}" srcOrd="0" destOrd="0" presId="urn:microsoft.com/office/officeart/2005/8/layout/orgChart1"/>
    <dgm:cxn modelId="{7BF72871-8A0A-44D7-B126-93CE05FA46A7}" type="presOf" srcId="{7EAAF6D1-E627-4FEC-866E-5054F2E17745}" destId="{0B32E57F-805E-4C40-AE58-2043928B64C9}" srcOrd="0" destOrd="0" presId="urn:microsoft.com/office/officeart/2005/8/layout/orgChart1"/>
    <dgm:cxn modelId="{E4985171-37E5-49A1-A4BB-C3459DBCD18D}" srcId="{890421E2-CAD3-41CF-B1EE-3855A2ED44F0}" destId="{C6AE885D-2618-429B-9D5D-E21AA74C8289}" srcOrd="0" destOrd="0" parTransId="{B78E8680-7AE0-40A9-B531-9F963CF55999}" sibTransId="{DF2DDB19-1CC5-4FFD-B48C-81E2CDC0DB16}"/>
    <dgm:cxn modelId="{04733055-A8BF-4BBD-92C8-2B279D2CCE59}" type="presOf" srcId="{66EEC2D5-BA73-471C-802C-83F7A3D886B6}" destId="{D9BE2B04-00F2-42A3-9F11-68994FD69AC7}" srcOrd="1" destOrd="0" presId="urn:microsoft.com/office/officeart/2005/8/layout/orgChart1"/>
    <dgm:cxn modelId="{02B4CD7A-6225-4870-9073-D8EE979063B1}" srcId="{C2830E9D-B1D2-4466-80E6-3C18A0074675}" destId="{890421E2-CAD3-41CF-B1EE-3855A2ED44F0}" srcOrd="1" destOrd="0" parTransId="{DA38F66F-DA5A-44CA-A7B4-75072CCBAD8F}" sibTransId="{EFE292E3-19D8-4061-A303-D65F7D9DBC8B}"/>
    <dgm:cxn modelId="{C8FFE186-CDCC-40D5-B4A0-0FAECFEA03AB}" type="presOf" srcId="{C6AE885D-2618-429B-9D5D-E21AA74C8289}" destId="{FF561727-58F4-4B19-8F40-E2CA12C9AC4B}" srcOrd="1" destOrd="0" presId="urn:microsoft.com/office/officeart/2005/8/layout/orgChart1"/>
    <dgm:cxn modelId="{BD9FD68B-C0DF-4AD2-BFBF-922A815A8BD8}" type="presOf" srcId="{DA38F66F-DA5A-44CA-A7B4-75072CCBAD8F}" destId="{4E242D34-87B3-482B-8F91-DA6024BBB8E5}" srcOrd="0" destOrd="0" presId="urn:microsoft.com/office/officeart/2005/8/layout/orgChart1"/>
    <dgm:cxn modelId="{413F8F94-5062-4397-B6A7-09A0F3FCA34D}" type="presOf" srcId="{C2830E9D-B1D2-4466-80E6-3C18A0074675}" destId="{55628C75-15C3-4876-A6C9-52612370618C}" srcOrd="1" destOrd="0" presId="urn:microsoft.com/office/officeart/2005/8/layout/orgChart1"/>
    <dgm:cxn modelId="{3300609C-8B2A-41B0-9CCA-F8407A5CC353}" type="presOf" srcId="{5B7DB8D6-AC68-4956-B1BC-A03FEEFD87C2}" destId="{071413B5-F72B-4A88-8256-9880639C804F}" srcOrd="0" destOrd="0" presId="urn:microsoft.com/office/officeart/2005/8/layout/orgChart1"/>
    <dgm:cxn modelId="{594515A2-0CFC-450B-97CF-D91F1368A8A5}" type="presOf" srcId="{9CC2A37D-ABFD-4B2C-B827-56AE5682B59D}" destId="{7E51355C-E7BC-40FF-BC1C-3528EB138D77}" srcOrd="0" destOrd="0" presId="urn:microsoft.com/office/officeart/2005/8/layout/orgChart1"/>
    <dgm:cxn modelId="{7C7C5BB2-F4D4-4306-B1E5-040486093A5C}" type="presOf" srcId="{890421E2-CAD3-41CF-B1EE-3855A2ED44F0}" destId="{CD88B568-AE4D-43F7-A722-82556F9271F9}" srcOrd="0" destOrd="0" presId="urn:microsoft.com/office/officeart/2005/8/layout/orgChart1"/>
    <dgm:cxn modelId="{0B7249B3-6716-4CEB-B8CF-7D3A580FBCE8}" type="presOf" srcId="{C2830E9D-B1D2-4466-80E6-3C18A0074675}" destId="{C1478742-9D01-42E8-A024-DED09CB08BFD}" srcOrd="0" destOrd="0" presId="urn:microsoft.com/office/officeart/2005/8/layout/orgChart1"/>
    <dgm:cxn modelId="{05C1ECBC-D52B-4F1D-B0BF-ABA5EC1CA6EC}" type="presOf" srcId="{BBD882EA-F45F-4ECD-AF0B-4FC7C55136C1}" destId="{58018C18-64CA-41B4-8D06-C6C78121D704}" srcOrd="0" destOrd="0" presId="urn:microsoft.com/office/officeart/2005/8/layout/orgChart1"/>
    <dgm:cxn modelId="{DC63F0C0-C8AC-463D-8664-ED43056BA542}" type="presOf" srcId="{2E833137-B7AD-4AEE-9307-6CF4308FE218}" destId="{E5BEDA72-5CA3-4C04-9C70-60160B6A7505}" srcOrd="0" destOrd="0" presId="urn:microsoft.com/office/officeart/2005/8/layout/orgChart1"/>
    <dgm:cxn modelId="{99DBFDCE-5FBB-4AA6-99FA-1370CC849BE6}" srcId="{C2830E9D-B1D2-4466-80E6-3C18A0074675}" destId="{66EEC2D5-BA73-471C-802C-83F7A3D886B6}" srcOrd="0" destOrd="0" parTransId="{BBD882EA-F45F-4ECD-AF0B-4FC7C55136C1}" sibTransId="{E20AB235-AC8E-4537-8FCF-A700C6DEC63E}"/>
    <dgm:cxn modelId="{7461F3CF-A311-4E64-8AD0-0F430208E5A5}" srcId="{890421E2-CAD3-41CF-B1EE-3855A2ED44F0}" destId="{7EAAF6D1-E627-4FEC-866E-5054F2E17745}" srcOrd="1" destOrd="0" parTransId="{9CC2A37D-ABFD-4B2C-B827-56AE5682B59D}" sibTransId="{7EE67C69-97C0-40BC-9861-FF3D7399F9DA}"/>
    <dgm:cxn modelId="{0A9C9FE4-CA37-4097-BCAE-1A299527F042}" type="presOf" srcId="{7EAAF6D1-E627-4FEC-866E-5054F2E17745}" destId="{56412676-E1E9-4E65-A780-A227C6BE39A7}" srcOrd="1" destOrd="0" presId="urn:microsoft.com/office/officeart/2005/8/layout/orgChart1"/>
    <dgm:cxn modelId="{6E112E15-6F43-4627-80DD-FD7465CB87D0}" type="presParOf" srcId="{20714AB1-1F22-47D2-8844-913288B69862}" destId="{E477CB77-0759-4F3A-9231-C32F015ECC1E}" srcOrd="0" destOrd="0" presId="urn:microsoft.com/office/officeart/2005/8/layout/orgChart1"/>
    <dgm:cxn modelId="{C358E8A2-F017-4B12-ADC0-133F51286F49}" type="presParOf" srcId="{E477CB77-0759-4F3A-9231-C32F015ECC1E}" destId="{FDA56C18-D584-4EEB-9352-7CBF5A7A94C7}" srcOrd="0" destOrd="0" presId="urn:microsoft.com/office/officeart/2005/8/layout/orgChart1"/>
    <dgm:cxn modelId="{D9FF6FD4-D3BA-4103-96FC-C90AA2BBF88C}" type="presParOf" srcId="{FDA56C18-D584-4EEB-9352-7CBF5A7A94C7}" destId="{C1478742-9D01-42E8-A024-DED09CB08BFD}" srcOrd="0" destOrd="0" presId="urn:microsoft.com/office/officeart/2005/8/layout/orgChart1"/>
    <dgm:cxn modelId="{7DA2F8B3-E9B2-4D27-8153-5396D01C355C}" type="presParOf" srcId="{FDA56C18-D584-4EEB-9352-7CBF5A7A94C7}" destId="{55628C75-15C3-4876-A6C9-52612370618C}" srcOrd="1" destOrd="0" presId="urn:microsoft.com/office/officeart/2005/8/layout/orgChart1"/>
    <dgm:cxn modelId="{31A3E6FC-7747-48CE-8F51-3EDF57AF25AF}" type="presParOf" srcId="{E477CB77-0759-4F3A-9231-C32F015ECC1E}" destId="{DD8CBDAC-BEC9-4A43-80E8-61CAFF365F4B}" srcOrd="1" destOrd="0" presId="urn:microsoft.com/office/officeart/2005/8/layout/orgChart1"/>
    <dgm:cxn modelId="{C4253B23-2155-4DDB-A707-917C8BD87CF5}" type="presParOf" srcId="{DD8CBDAC-BEC9-4A43-80E8-61CAFF365F4B}" destId="{58018C18-64CA-41B4-8D06-C6C78121D704}" srcOrd="0" destOrd="0" presId="urn:microsoft.com/office/officeart/2005/8/layout/orgChart1"/>
    <dgm:cxn modelId="{6D5DEFD7-AEAA-4EF1-907D-4128184751E6}" type="presParOf" srcId="{DD8CBDAC-BEC9-4A43-80E8-61CAFF365F4B}" destId="{BB78A336-21C4-4A16-A05C-F85CD7595C1C}" srcOrd="1" destOrd="0" presId="urn:microsoft.com/office/officeart/2005/8/layout/orgChart1"/>
    <dgm:cxn modelId="{D6EB0D1B-93FC-4DAF-B235-233A91675BD9}" type="presParOf" srcId="{BB78A336-21C4-4A16-A05C-F85CD7595C1C}" destId="{051EBABA-3715-4ADB-BD71-2C6CE79E3026}" srcOrd="0" destOrd="0" presId="urn:microsoft.com/office/officeart/2005/8/layout/orgChart1"/>
    <dgm:cxn modelId="{78FC441E-AED4-4148-B913-AA0163892328}" type="presParOf" srcId="{051EBABA-3715-4ADB-BD71-2C6CE79E3026}" destId="{37EDA7C5-9A97-4004-AE75-D624744843AD}" srcOrd="0" destOrd="0" presId="urn:microsoft.com/office/officeart/2005/8/layout/orgChart1"/>
    <dgm:cxn modelId="{AB1CAB7B-D6AF-4976-9B1E-0C11EB23DA4B}" type="presParOf" srcId="{051EBABA-3715-4ADB-BD71-2C6CE79E3026}" destId="{D9BE2B04-00F2-42A3-9F11-68994FD69AC7}" srcOrd="1" destOrd="0" presId="urn:microsoft.com/office/officeart/2005/8/layout/orgChart1"/>
    <dgm:cxn modelId="{EF59AD7A-1F9D-4E11-A877-3ED6FDA50828}" type="presParOf" srcId="{BB78A336-21C4-4A16-A05C-F85CD7595C1C}" destId="{FEA0756A-2E8D-4027-8D1B-24E88AAD4F0B}" srcOrd="1" destOrd="0" presId="urn:microsoft.com/office/officeart/2005/8/layout/orgChart1"/>
    <dgm:cxn modelId="{A2212AA7-DAEB-4700-841E-C20A5A1AB09F}" type="presParOf" srcId="{BB78A336-21C4-4A16-A05C-F85CD7595C1C}" destId="{9DDCBF01-BB1D-46A8-8ADA-57768FD0B5F9}" srcOrd="2" destOrd="0" presId="urn:microsoft.com/office/officeart/2005/8/layout/orgChart1"/>
    <dgm:cxn modelId="{1E40FB6F-07CB-4268-B761-4A546881752B}" type="presParOf" srcId="{DD8CBDAC-BEC9-4A43-80E8-61CAFF365F4B}" destId="{4E242D34-87B3-482B-8F91-DA6024BBB8E5}" srcOrd="2" destOrd="0" presId="urn:microsoft.com/office/officeart/2005/8/layout/orgChart1"/>
    <dgm:cxn modelId="{D4028C25-7ED1-4823-85B6-22C33DC0B3CF}" type="presParOf" srcId="{DD8CBDAC-BEC9-4A43-80E8-61CAFF365F4B}" destId="{57F0D44A-7455-4BBA-AC02-A2F5673136EE}" srcOrd="3" destOrd="0" presId="urn:microsoft.com/office/officeart/2005/8/layout/orgChart1"/>
    <dgm:cxn modelId="{181478B6-8F4B-4BE7-947B-5C14BC336E3B}" type="presParOf" srcId="{57F0D44A-7455-4BBA-AC02-A2F5673136EE}" destId="{FA5A9379-5FB7-4845-B2EE-159C322B6DCC}" srcOrd="0" destOrd="0" presId="urn:microsoft.com/office/officeart/2005/8/layout/orgChart1"/>
    <dgm:cxn modelId="{893C8A21-C889-4285-B5DD-F64473411E79}" type="presParOf" srcId="{FA5A9379-5FB7-4845-B2EE-159C322B6DCC}" destId="{CD88B568-AE4D-43F7-A722-82556F9271F9}" srcOrd="0" destOrd="0" presId="urn:microsoft.com/office/officeart/2005/8/layout/orgChart1"/>
    <dgm:cxn modelId="{202C884A-E92D-44C8-892D-2FBB66C349A8}" type="presParOf" srcId="{FA5A9379-5FB7-4845-B2EE-159C322B6DCC}" destId="{F47F50B7-CF3F-40E5-9290-8B4E6271919F}" srcOrd="1" destOrd="0" presId="urn:microsoft.com/office/officeart/2005/8/layout/orgChart1"/>
    <dgm:cxn modelId="{A509A099-237E-4709-BEEF-783A16582CB1}" type="presParOf" srcId="{57F0D44A-7455-4BBA-AC02-A2F5673136EE}" destId="{C58E5A0F-41C3-4FC9-912F-4C4BB55BD9DB}" srcOrd="1" destOrd="0" presId="urn:microsoft.com/office/officeart/2005/8/layout/orgChart1"/>
    <dgm:cxn modelId="{CC4EF66C-D587-4DD5-B1E7-CDCA657BA565}" type="presParOf" srcId="{C58E5A0F-41C3-4FC9-912F-4C4BB55BD9DB}" destId="{57A0E805-E0C1-41D0-9D64-041FCEB9E378}" srcOrd="0" destOrd="0" presId="urn:microsoft.com/office/officeart/2005/8/layout/orgChart1"/>
    <dgm:cxn modelId="{6E9DCA38-4BF9-4BD6-AF8E-0DEA9B55AB53}" type="presParOf" srcId="{C58E5A0F-41C3-4FC9-912F-4C4BB55BD9DB}" destId="{6B5B50A5-4832-4E0E-B91C-023A36405646}" srcOrd="1" destOrd="0" presId="urn:microsoft.com/office/officeart/2005/8/layout/orgChart1"/>
    <dgm:cxn modelId="{62C5DCC5-F646-4F39-A752-794C728011E1}" type="presParOf" srcId="{6B5B50A5-4832-4E0E-B91C-023A36405646}" destId="{D4178A9D-DA38-48E9-B70B-0CB47EF9A52A}" srcOrd="0" destOrd="0" presId="urn:microsoft.com/office/officeart/2005/8/layout/orgChart1"/>
    <dgm:cxn modelId="{C19B33AD-8644-4CBE-95E0-6A60FF566513}" type="presParOf" srcId="{D4178A9D-DA38-48E9-B70B-0CB47EF9A52A}" destId="{9DB5CB05-500B-441A-9B7C-3C46DB9D1ACD}" srcOrd="0" destOrd="0" presId="urn:microsoft.com/office/officeart/2005/8/layout/orgChart1"/>
    <dgm:cxn modelId="{98A1013C-3589-4936-96AA-A3D66F4B1C6A}" type="presParOf" srcId="{D4178A9D-DA38-48E9-B70B-0CB47EF9A52A}" destId="{FF561727-58F4-4B19-8F40-E2CA12C9AC4B}" srcOrd="1" destOrd="0" presId="urn:microsoft.com/office/officeart/2005/8/layout/orgChart1"/>
    <dgm:cxn modelId="{FA4FDE99-D027-4BC2-9903-D26ECBAC032A}" type="presParOf" srcId="{6B5B50A5-4832-4E0E-B91C-023A36405646}" destId="{9745630E-52D6-44BD-9CFB-34BE8C1F2576}" srcOrd="1" destOrd="0" presId="urn:microsoft.com/office/officeart/2005/8/layout/orgChart1"/>
    <dgm:cxn modelId="{00F8B0E1-C10B-4CA4-AD2B-2560A0035657}" type="presParOf" srcId="{6B5B50A5-4832-4E0E-B91C-023A36405646}" destId="{3D1C3DBB-5D73-4DE0-AD9C-B3C653F99B66}" srcOrd="2" destOrd="0" presId="urn:microsoft.com/office/officeart/2005/8/layout/orgChart1"/>
    <dgm:cxn modelId="{1464F66E-D78D-4128-B5C1-D80FCEDC3BD2}" type="presParOf" srcId="{C58E5A0F-41C3-4FC9-912F-4C4BB55BD9DB}" destId="{7E51355C-E7BC-40FF-BC1C-3528EB138D77}" srcOrd="2" destOrd="0" presId="urn:microsoft.com/office/officeart/2005/8/layout/orgChart1"/>
    <dgm:cxn modelId="{B120E77A-06CE-4830-936D-DF1899C27511}" type="presParOf" srcId="{C58E5A0F-41C3-4FC9-912F-4C4BB55BD9DB}" destId="{94F648F3-C602-480A-9D7B-A85C7B711381}" srcOrd="3" destOrd="0" presId="urn:microsoft.com/office/officeart/2005/8/layout/orgChart1"/>
    <dgm:cxn modelId="{F6F4385F-0FF8-48BF-B855-02D592F385A8}" type="presParOf" srcId="{94F648F3-C602-480A-9D7B-A85C7B711381}" destId="{D8BC2424-E249-4F18-8F4C-CC409C3D1937}" srcOrd="0" destOrd="0" presId="urn:microsoft.com/office/officeart/2005/8/layout/orgChart1"/>
    <dgm:cxn modelId="{A10E63DA-4835-47E5-94D5-5400A0D767EB}" type="presParOf" srcId="{D8BC2424-E249-4F18-8F4C-CC409C3D1937}" destId="{0B32E57F-805E-4C40-AE58-2043928B64C9}" srcOrd="0" destOrd="0" presId="urn:microsoft.com/office/officeart/2005/8/layout/orgChart1"/>
    <dgm:cxn modelId="{44619CD2-7549-4C10-9162-0F4BF668BD61}" type="presParOf" srcId="{D8BC2424-E249-4F18-8F4C-CC409C3D1937}" destId="{56412676-E1E9-4E65-A780-A227C6BE39A7}" srcOrd="1" destOrd="0" presId="urn:microsoft.com/office/officeart/2005/8/layout/orgChart1"/>
    <dgm:cxn modelId="{822B9D59-0204-42C8-A86A-341ABE201CCA}" type="presParOf" srcId="{94F648F3-C602-480A-9D7B-A85C7B711381}" destId="{CA4D5634-E053-48F4-B5F2-1AE26B1C7343}" srcOrd="1" destOrd="0" presId="urn:microsoft.com/office/officeart/2005/8/layout/orgChart1"/>
    <dgm:cxn modelId="{E453DC6F-1B68-4251-9D60-898211D9FC78}" type="presParOf" srcId="{94F648F3-C602-480A-9D7B-A85C7B711381}" destId="{47AB07FB-ACB5-4DA3-97F8-28E82FB24C3F}" srcOrd="2" destOrd="0" presId="urn:microsoft.com/office/officeart/2005/8/layout/orgChart1"/>
    <dgm:cxn modelId="{D201CFA0-327B-4639-ADA4-0A5231B4074F}" type="presParOf" srcId="{57F0D44A-7455-4BBA-AC02-A2F5673136EE}" destId="{7BDA9AAB-8E25-4FB9-BDBA-F59C662BE510}" srcOrd="2" destOrd="0" presId="urn:microsoft.com/office/officeart/2005/8/layout/orgChart1"/>
    <dgm:cxn modelId="{4344BEFD-4941-4BFB-9188-1FC223598812}" type="presParOf" srcId="{DD8CBDAC-BEC9-4A43-80E8-61CAFF365F4B}" destId="{071413B5-F72B-4A88-8256-9880639C804F}" srcOrd="4" destOrd="0" presId="urn:microsoft.com/office/officeart/2005/8/layout/orgChart1"/>
    <dgm:cxn modelId="{A3F78A6F-CBCD-4974-9AC9-7B796A70ABBA}" type="presParOf" srcId="{DD8CBDAC-BEC9-4A43-80E8-61CAFF365F4B}" destId="{49C02ED8-FEF6-470B-A8AC-A44D1A55F892}" srcOrd="5" destOrd="0" presId="urn:microsoft.com/office/officeart/2005/8/layout/orgChart1"/>
    <dgm:cxn modelId="{D76D197E-AD81-40D1-A9B3-E45C18C1E41B}" type="presParOf" srcId="{49C02ED8-FEF6-470B-A8AC-A44D1A55F892}" destId="{FA684D97-CA58-4B66-A355-61EC86950DEA}" srcOrd="0" destOrd="0" presId="urn:microsoft.com/office/officeart/2005/8/layout/orgChart1"/>
    <dgm:cxn modelId="{721B73B9-F58A-4C4E-90F9-089C1F659875}" type="presParOf" srcId="{FA684D97-CA58-4B66-A355-61EC86950DEA}" destId="{E5BEDA72-5CA3-4C04-9C70-60160B6A7505}" srcOrd="0" destOrd="0" presId="urn:microsoft.com/office/officeart/2005/8/layout/orgChart1"/>
    <dgm:cxn modelId="{7AD04179-3871-4CF1-8877-65076E4758D1}" type="presParOf" srcId="{FA684D97-CA58-4B66-A355-61EC86950DEA}" destId="{5C493263-96A9-4810-B22A-DE6F04679B8C}" srcOrd="1" destOrd="0" presId="urn:microsoft.com/office/officeart/2005/8/layout/orgChart1"/>
    <dgm:cxn modelId="{6AEC6D74-8C6B-46CA-80A8-46D87B956A95}" type="presParOf" srcId="{49C02ED8-FEF6-470B-A8AC-A44D1A55F892}" destId="{0439932C-D290-4379-B455-2CC0AB16989E}" srcOrd="1" destOrd="0" presId="urn:microsoft.com/office/officeart/2005/8/layout/orgChart1"/>
    <dgm:cxn modelId="{1F21ADCA-EB37-4125-8967-6D260D6F84E5}" type="presParOf" srcId="{49C02ED8-FEF6-470B-A8AC-A44D1A55F892}" destId="{022BB161-B07E-40B5-AEF7-3DFF3B7AE361}" srcOrd="2" destOrd="0" presId="urn:microsoft.com/office/officeart/2005/8/layout/orgChart1"/>
    <dgm:cxn modelId="{683E01D8-85ED-4D17-8891-9ED3000221E1}" type="presParOf" srcId="{E477CB77-0759-4F3A-9231-C32F015ECC1E}" destId="{BFE3EF13-732F-4D93-8B69-265F0C05E94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1413B5-F72B-4A88-8256-9880639C804F}">
      <dsp:nvSpPr>
        <dsp:cNvPr id="0" name=""/>
        <dsp:cNvSpPr/>
      </dsp:nvSpPr>
      <dsp:spPr>
        <a:xfrm>
          <a:off x="2133600" y="1574045"/>
          <a:ext cx="1509537" cy="2619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992"/>
              </a:lnTo>
              <a:lnTo>
                <a:pt x="1509537" y="130992"/>
              </a:lnTo>
              <a:lnTo>
                <a:pt x="1509537" y="261985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51355C-E7BC-40FF-BC1C-3528EB138D77}">
      <dsp:nvSpPr>
        <dsp:cNvPr id="0" name=""/>
        <dsp:cNvSpPr/>
      </dsp:nvSpPr>
      <dsp:spPr>
        <a:xfrm>
          <a:off x="1427385" y="2459807"/>
          <a:ext cx="207193" cy="569045"/>
        </a:xfrm>
        <a:custGeom>
          <a:avLst/>
          <a:gdLst/>
          <a:ahLst/>
          <a:cxnLst/>
          <a:rect l="0" t="0" r="0" b="0"/>
          <a:pathLst>
            <a:path>
              <a:moveTo>
                <a:pt x="207193" y="0"/>
              </a:moveTo>
              <a:lnTo>
                <a:pt x="207193" y="569045"/>
              </a:lnTo>
              <a:lnTo>
                <a:pt x="0" y="569045"/>
              </a:lnTo>
            </a:path>
          </a:pathLst>
        </a:custGeom>
        <a:noFill/>
        <a:ln w="12700" cap="flat" cmpd="sng" algn="ctr">
          <a:solidFill>
            <a:schemeClr val="accent3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A0E805-E0C1-41D0-9D64-041FCEB9E378}">
      <dsp:nvSpPr>
        <dsp:cNvPr id="0" name=""/>
        <dsp:cNvSpPr/>
      </dsp:nvSpPr>
      <dsp:spPr>
        <a:xfrm>
          <a:off x="1634579" y="2459807"/>
          <a:ext cx="191811" cy="5647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4772"/>
              </a:lnTo>
              <a:lnTo>
                <a:pt x="191811" y="564772"/>
              </a:lnTo>
            </a:path>
          </a:pathLst>
        </a:custGeom>
        <a:noFill/>
        <a:ln w="12700" cap="flat" cmpd="sng" algn="ctr">
          <a:solidFill>
            <a:schemeClr val="accent3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242D34-87B3-482B-8F91-DA6024BBB8E5}">
      <dsp:nvSpPr>
        <dsp:cNvPr id="0" name=""/>
        <dsp:cNvSpPr/>
      </dsp:nvSpPr>
      <dsp:spPr>
        <a:xfrm>
          <a:off x="2087880" y="1574045"/>
          <a:ext cx="91440" cy="26198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1985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018C18-64CA-41B4-8D06-C6C78121D704}">
      <dsp:nvSpPr>
        <dsp:cNvPr id="0" name=""/>
        <dsp:cNvSpPr/>
      </dsp:nvSpPr>
      <dsp:spPr>
        <a:xfrm>
          <a:off x="624062" y="1574045"/>
          <a:ext cx="1509537" cy="261985"/>
        </a:xfrm>
        <a:custGeom>
          <a:avLst/>
          <a:gdLst/>
          <a:ahLst/>
          <a:cxnLst/>
          <a:rect l="0" t="0" r="0" b="0"/>
          <a:pathLst>
            <a:path>
              <a:moveTo>
                <a:pt x="1509537" y="0"/>
              </a:moveTo>
              <a:lnTo>
                <a:pt x="1509537" y="130992"/>
              </a:lnTo>
              <a:lnTo>
                <a:pt x="0" y="130992"/>
              </a:lnTo>
              <a:lnTo>
                <a:pt x="0" y="261985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478742-9D01-42E8-A024-DED09CB08BFD}">
      <dsp:nvSpPr>
        <dsp:cNvPr id="0" name=""/>
        <dsp:cNvSpPr/>
      </dsp:nvSpPr>
      <dsp:spPr>
        <a:xfrm>
          <a:off x="1509824" y="950269"/>
          <a:ext cx="1247551" cy="623775"/>
        </a:xfrm>
        <a:prstGeom prst="rect">
          <a:avLst/>
        </a:prstGeom>
        <a:solidFill>
          <a:schemeClr val="accent3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200" kern="1200" dirty="0"/>
            <a:t>Principal</a:t>
          </a:r>
        </a:p>
      </dsp:txBody>
      <dsp:txXfrm>
        <a:off x="1509824" y="950269"/>
        <a:ext cx="1247551" cy="623775"/>
      </dsp:txXfrm>
    </dsp:sp>
    <dsp:sp modelId="{37EDA7C5-9A97-4004-AE75-D624744843AD}">
      <dsp:nvSpPr>
        <dsp:cNvPr id="0" name=""/>
        <dsp:cNvSpPr/>
      </dsp:nvSpPr>
      <dsp:spPr>
        <a:xfrm>
          <a:off x="286" y="1836031"/>
          <a:ext cx="1247551" cy="623775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200" kern="1200" dirty="0"/>
            <a:t>Math Teacher</a:t>
          </a:r>
        </a:p>
      </dsp:txBody>
      <dsp:txXfrm>
        <a:off x="286" y="1836031"/>
        <a:ext cx="1247551" cy="623775"/>
      </dsp:txXfrm>
    </dsp:sp>
    <dsp:sp modelId="{CD88B568-AE4D-43F7-A722-82556F9271F9}">
      <dsp:nvSpPr>
        <dsp:cNvPr id="0" name=""/>
        <dsp:cNvSpPr/>
      </dsp:nvSpPr>
      <dsp:spPr>
        <a:xfrm>
          <a:off x="1509824" y="1836031"/>
          <a:ext cx="1247551" cy="623775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200" kern="1200" dirty="0"/>
            <a:t>Physics Teacher</a:t>
          </a:r>
        </a:p>
      </dsp:txBody>
      <dsp:txXfrm>
        <a:off x="1509824" y="1836031"/>
        <a:ext cx="1247551" cy="623775"/>
      </dsp:txXfrm>
    </dsp:sp>
    <dsp:sp modelId="{9DB5CB05-500B-441A-9B7C-3C46DB9D1ACD}">
      <dsp:nvSpPr>
        <dsp:cNvPr id="0" name=""/>
        <dsp:cNvSpPr/>
      </dsp:nvSpPr>
      <dsp:spPr>
        <a:xfrm>
          <a:off x="1826390" y="2712692"/>
          <a:ext cx="1247551" cy="623775"/>
        </a:xfrm>
        <a:prstGeom prst="rect">
          <a:avLst/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200" kern="1200" dirty="0"/>
            <a:t>Susan</a:t>
          </a:r>
        </a:p>
      </dsp:txBody>
      <dsp:txXfrm>
        <a:off x="1826390" y="2712692"/>
        <a:ext cx="1247551" cy="623775"/>
      </dsp:txXfrm>
    </dsp:sp>
    <dsp:sp modelId="{0B32E57F-805E-4C40-AE58-2043928B64C9}">
      <dsp:nvSpPr>
        <dsp:cNvPr id="0" name=""/>
        <dsp:cNvSpPr/>
      </dsp:nvSpPr>
      <dsp:spPr>
        <a:xfrm>
          <a:off x="179834" y="2716964"/>
          <a:ext cx="1247551" cy="623775"/>
        </a:xfrm>
        <a:prstGeom prst="rect">
          <a:avLst/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200" kern="1200" dirty="0"/>
            <a:t>Jon</a:t>
          </a:r>
        </a:p>
      </dsp:txBody>
      <dsp:txXfrm>
        <a:off x="179834" y="2716964"/>
        <a:ext cx="1247551" cy="623775"/>
      </dsp:txXfrm>
    </dsp:sp>
    <dsp:sp modelId="{E5BEDA72-5CA3-4C04-9C70-60160B6A7505}">
      <dsp:nvSpPr>
        <dsp:cNvPr id="0" name=""/>
        <dsp:cNvSpPr/>
      </dsp:nvSpPr>
      <dsp:spPr>
        <a:xfrm>
          <a:off x="3019361" y="1836031"/>
          <a:ext cx="1247551" cy="623775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200" kern="1200" dirty="0"/>
            <a:t>English Teacher</a:t>
          </a:r>
        </a:p>
      </dsp:txBody>
      <dsp:txXfrm>
        <a:off x="3019361" y="1836031"/>
        <a:ext cx="1247551" cy="623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934541"/>
            <a:ext cx="8610600" cy="2396775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 err="1">
                <a:solidFill>
                  <a:schemeClr val="tx2"/>
                </a:solidFill>
                <a:ea typeface="新細明體" panose="02020500000000000000" pitchFamily="18" charset="-120"/>
              </a:rPr>
              <a:t>Ao</a:t>
            </a: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-§9.6 The Key Word Outline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hyperlink" Target="http://class.kejiyingwen.com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2.mp3"/><Relationship Id="rId7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10" Type="http://schemas.openxmlformats.org/officeDocument/2006/relationships/image" Target="../media/image7.png"/><Relationship Id="rId4" Type="http://schemas.openxmlformats.org/officeDocument/2006/relationships/audio" Target="../media/media2.mp3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4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§9.</a:t>
            </a:r>
            <a:r>
              <a:rPr lang="en-CA" dirty="0"/>
              <a:t>6 Key Word Outline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6FB98-6707-47F9-9C38-17F849B5A2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1 Distinguishing Sounds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8297E-7DBD-4C29-B0A4-784071404D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How to Practice Pronunciation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775FBC6-D31E-4BC4-A54C-B461168D1F7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3B8E4A0-898B-49B7-8CBA-921780D9772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23F319-A902-48FC-88A4-7B0336DB252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50C8AAB4-4E8F-49E4-B53F-53E4EB9596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313483"/>
            <a:ext cx="8686800" cy="344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1 Distinguishing Sounds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Letters with…</a:t>
            </a:r>
          </a:p>
          <a:p>
            <a:pPr lvl="1"/>
            <a:r>
              <a:rPr lang="en-CA" dirty="0"/>
              <a:t>Similar Pronunciation</a:t>
            </a:r>
          </a:p>
          <a:p>
            <a:pPr lvl="2"/>
            <a:r>
              <a:rPr lang="en-CA" dirty="0"/>
              <a:t>Narrow Distribution</a:t>
            </a:r>
          </a:p>
          <a:p>
            <a:pPr lvl="2"/>
            <a:endParaRPr lang="en-CA" dirty="0"/>
          </a:p>
          <a:p>
            <a:pPr lvl="1"/>
            <a:r>
              <a:rPr lang="en-CA" dirty="0"/>
              <a:t>Unique Pronunciation</a:t>
            </a:r>
          </a:p>
          <a:p>
            <a:pPr lvl="2"/>
            <a:r>
              <a:rPr lang="en-CA" dirty="0"/>
              <a:t>Wide Distribution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How to Practice Pronunciation</a:t>
            </a:r>
            <a:endParaRPr lang="en-CA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ED415E9-0D0C-4F5D-9C95-945A82E84E0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9C7BA1-4CFA-40A9-9E4C-317C0EA8E58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F8F353A0-2B79-4F4F-A8E9-23FA748F82AD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191564"/>
            <a:ext cx="4267200" cy="169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72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1 Distinguishing Sounds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/>
              <a:t>Letters with…</a:t>
            </a:r>
          </a:p>
          <a:p>
            <a:pPr lvl="1"/>
            <a:r>
              <a:rPr lang="en-CA"/>
              <a:t>Similar Pronunciation</a:t>
            </a:r>
          </a:p>
          <a:p>
            <a:pPr lvl="2"/>
            <a:r>
              <a:rPr lang="en-CA"/>
              <a:t>Narrow Distribution</a:t>
            </a:r>
          </a:p>
          <a:p>
            <a:pPr lvl="2"/>
            <a:r>
              <a:rPr lang="en-CA"/>
              <a:t>Meaning</a:t>
            </a:r>
          </a:p>
          <a:p>
            <a:pPr lvl="1"/>
            <a:r>
              <a:rPr lang="en-CA"/>
              <a:t>Unique Pronunciation</a:t>
            </a:r>
          </a:p>
          <a:p>
            <a:pPr lvl="2"/>
            <a:r>
              <a:rPr lang="en-CA"/>
              <a:t>Wide Distribution</a:t>
            </a:r>
          </a:p>
          <a:p>
            <a:pPr lvl="2"/>
            <a:r>
              <a:rPr lang="en-CA"/>
              <a:t>Accents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How to Practice Pronunciation</a:t>
            </a:r>
            <a:endParaRPr lang="en-CA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211DFD1-ECBF-4B4B-9886-068945835DF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12EBFE5-5A49-408A-BC20-8F3930B8809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AE2E6C-0D76-4080-8FF4-D71FFD23B83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07BB78BD-3BAF-4135-82C1-203C2F4AB26F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191564"/>
            <a:ext cx="4267200" cy="169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12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E6BDF-63E0-4A0E-B6E9-FEBCFF13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1 Distinguishing Sounds</a:t>
            </a:r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AAC2F7-14E2-4AA5-A29A-9A78897FD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Goal: To be understood</a:t>
            </a:r>
          </a:p>
          <a:p>
            <a:r>
              <a:rPr lang="en-US" dirty="0"/>
              <a:t>Concentrate on similar sounds</a:t>
            </a:r>
          </a:p>
          <a:p>
            <a:r>
              <a:rPr lang="en-US" dirty="0"/>
              <a:t>Practice Methodology</a:t>
            </a:r>
          </a:p>
          <a:p>
            <a:pPr lvl="1"/>
            <a:r>
              <a:rPr lang="en-US" dirty="0"/>
              <a:t>Syllable</a:t>
            </a:r>
          </a:p>
          <a:p>
            <a:pPr lvl="2"/>
            <a:r>
              <a:rPr lang="en-US" dirty="0"/>
              <a:t>Beginning</a:t>
            </a:r>
          </a:p>
          <a:p>
            <a:pPr lvl="2"/>
            <a:r>
              <a:rPr lang="en-US" dirty="0"/>
              <a:t>Middle (vowels)</a:t>
            </a:r>
          </a:p>
          <a:p>
            <a:pPr lvl="2"/>
            <a:r>
              <a:rPr lang="en-US" dirty="0"/>
              <a:t>End </a:t>
            </a:r>
          </a:p>
          <a:p>
            <a:pPr lvl="1"/>
            <a:r>
              <a:rPr lang="en-US" dirty="0"/>
              <a:t>Minimal pairs </a:t>
            </a:r>
          </a:p>
          <a:p>
            <a:pPr lvl="2"/>
            <a:r>
              <a:rPr lang="en-US" dirty="0" err="1"/>
              <a:t>eg.</a:t>
            </a:r>
            <a:r>
              <a:rPr lang="en-US" dirty="0"/>
              <a:t> ship vs sheep</a:t>
            </a:r>
          </a:p>
          <a:p>
            <a:pPr lvl="2"/>
            <a:r>
              <a:rPr lang="en-US" dirty="0" err="1"/>
              <a:t>eg.</a:t>
            </a:r>
            <a:r>
              <a:rPr lang="en-US" dirty="0"/>
              <a:t> Leer vs rear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7CB62E9-59FC-483B-A1E0-A276857A22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How to Practice Pronunciation</a:t>
            </a:r>
            <a:endParaRPr lang="en-CA" dirty="0"/>
          </a:p>
          <a:p>
            <a:endParaRPr lang="en-US" dirty="0"/>
          </a:p>
        </p:txBody>
      </p:sp>
      <p:pic>
        <p:nvPicPr>
          <p:cNvPr id="12" name="Content Placeholder 10">
            <a:extLst>
              <a:ext uri="{FF2B5EF4-FFF2-40B4-BE49-F238E27FC236}">
                <a16:creationId xmlns:a16="http://schemas.microsoft.com/office/drawing/2014/main" id="{9B05F32D-5B2A-4830-B35C-FC3C9C8AD3C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D7214-0162-4E28-9089-15774D6E2D9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" name="Content Placeholder 11">
            <a:extLst>
              <a:ext uri="{FF2B5EF4-FFF2-40B4-BE49-F238E27FC236}">
                <a16:creationId xmlns:a16="http://schemas.microsoft.com/office/drawing/2014/main" id="{6DDA915E-8423-48F6-9A6A-9A4342D372BC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191564"/>
            <a:ext cx="4267200" cy="1694072"/>
          </a:xfrm>
          <a:prstGeom prst="rect">
            <a:avLst/>
          </a:prstGeom>
        </p:spPr>
      </p:pic>
      <p:pic>
        <p:nvPicPr>
          <p:cNvPr id="14" name="Picture 6">
            <a:hlinkClick r:id="rId4" tooltip="Class"/>
            <a:extLst>
              <a:ext uri="{FF2B5EF4-FFF2-40B4-BE49-F238E27FC236}">
                <a16:creationId xmlns:a16="http://schemas.microsoft.com/office/drawing/2014/main" id="{254F1136-B483-4F15-8B93-1CE8F202B586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72200"/>
            <a:ext cx="609600" cy="609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5259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/>
              <a:t>1 Distinguishing Sounds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1744-F6E7-4E4D-B0B4-FB9481F7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CA" dirty="0"/>
              <a:t>Echo after the tape.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77500" lnSpcReduction="20000"/>
          </a:bodyPr>
          <a:lstStyle/>
          <a:p>
            <a:r>
              <a:rPr lang="en-US"/>
              <a:t>Class Activity: Pronunciation Practice: Letter “L”</a:t>
            </a:r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93A2022-2A32-44B2-BC74-0AA21B1BC4D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5142F704-696F-4058-81D7-B152D7E98B6E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191564"/>
            <a:ext cx="4267200" cy="1694072"/>
          </a:xfrm>
        </p:spPr>
      </p:pic>
      <p:pic>
        <p:nvPicPr>
          <p:cNvPr id="8" name="35letl2">
            <a:hlinkClick r:id="" action="ppaction://media"/>
            <a:extLst>
              <a:ext uri="{FF2B5EF4-FFF2-40B4-BE49-F238E27FC236}">
                <a16:creationId xmlns:a16="http://schemas.microsoft.com/office/drawing/2014/main" id="{E41EFA49-2526-4FCE-8257-695B3053FAFD}"/>
              </a:ext>
            </a:extLst>
          </p:cNvPr>
          <p:cNvPicPr>
            <a:picLocks noGrp="1" noChangeAspect="1"/>
          </p:cNvPicPr>
          <p:nvPr>
            <p:ph sz="quarter" idx="14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696200" y="6172200"/>
            <a:ext cx="609600" cy="609600"/>
          </a:xfrm>
        </p:spPr>
      </p:pic>
      <p:pic>
        <p:nvPicPr>
          <p:cNvPr id="20" name="35letl1">
            <a:hlinkClick r:id="" action="ppaction://media"/>
            <a:extLst>
              <a:ext uri="{FF2B5EF4-FFF2-40B4-BE49-F238E27FC236}">
                <a16:creationId xmlns:a16="http://schemas.microsoft.com/office/drawing/2014/main" id="{875506FA-AE6F-4CBA-A624-69C1FF52739B}"/>
              </a:ext>
            </a:extLst>
          </p:cNvPr>
          <p:cNvPicPr>
            <a:picLocks noGrp="1" noChangeAspect="1"/>
          </p:cNvPicPr>
          <p:nvPr>
            <p:ph sz="quarter" idx="15"/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010400" y="6172200"/>
            <a:ext cx="609600" cy="609600"/>
          </a:xfr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CA6F183-C439-4FCD-BA95-4BD1079CCB98}"/>
              </a:ext>
            </a:extLst>
          </p:cNvPr>
          <p:cNvSpPr/>
          <p:nvPr/>
        </p:nvSpPr>
        <p:spPr>
          <a:xfrm>
            <a:off x="197548" y="2133600"/>
            <a:ext cx="4409323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CA" sz="4000" dirty="0">
                <a:solidFill>
                  <a:schemeClr val="tx2"/>
                </a:solidFill>
              </a:rPr>
              <a:t>Starting a Syllable </a:t>
            </a:r>
          </a:p>
          <a:p>
            <a:pPr algn="ctr"/>
            <a:r>
              <a:rPr lang="en-CA" sz="4000" dirty="0">
                <a:solidFill>
                  <a:schemeClr val="tx2"/>
                </a:solidFill>
              </a:rPr>
              <a:t>(lack - lamb – lame)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17885F-A5C2-4CBD-ACAF-70EA01E6A12F}"/>
              </a:ext>
            </a:extLst>
          </p:cNvPr>
          <p:cNvSpPr/>
          <p:nvPr/>
        </p:nvSpPr>
        <p:spPr>
          <a:xfrm>
            <a:off x="197548" y="3562197"/>
            <a:ext cx="4409323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</a:rPr>
              <a:t>Ending a Syllable </a:t>
            </a:r>
          </a:p>
          <a:p>
            <a:pPr algn="ctr"/>
            <a:r>
              <a:rPr lang="en-US" sz="4000" dirty="0">
                <a:solidFill>
                  <a:schemeClr val="tx2"/>
                </a:solidFill>
              </a:rPr>
              <a:t>(male - ball)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E225A3-C16B-4715-9AF0-22891465BD1D}"/>
              </a:ext>
            </a:extLst>
          </p:cNvPr>
          <p:cNvSpPr/>
          <p:nvPr/>
        </p:nvSpPr>
        <p:spPr>
          <a:xfrm>
            <a:off x="197548" y="4990794"/>
            <a:ext cx="4409323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</a:rPr>
              <a:t>Minimal Pairs</a:t>
            </a:r>
          </a:p>
          <a:p>
            <a:pPr algn="ctr"/>
            <a:r>
              <a:rPr lang="en-US" sz="4000" dirty="0">
                <a:solidFill>
                  <a:schemeClr val="tx2"/>
                </a:solidFill>
              </a:rPr>
              <a:t>(allay -  array)</a:t>
            </a:r>
          </a:p>
        </p:txBody>
      </p:sp>
      <p:pic>
        <p:nvPicPr>
          <p:cNvPr id="9" name="35letlm">
            <a:hlinkClick r:id="" action="ppaction://media"/>
            <a:extLst>
              <a:ext uri="{FF2B5EF4-FFF2-40B4-BE49-F238E27FC236}">
                <a16:creationId xmlns:a16="http://schemas.microsoft.com/office/drawing/2014/main" id="{34A55C8B-66C2-4634-AE40-B9120B0A11E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722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505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750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6" grpId="0" animBg="1"/>
      <p:bldP spid="15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6C026-3F18-4BF5-A401-E781F14E8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1 Distinguishing Sounds</a:t>
            </a:r>
            <a:endParaRPr lang="en-CA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8BC81F2-F833-444C-86D9-C2988EB52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person pronounces pair in random order</a:t>
            </a:r>
          </a:p>
          <a:p>
            <a:r>
              <a:rPr lang="en-US" dirty="0"/>
              <a:t>Partner guesses the order </a:t>
            </a:r>
            <a:r>
              <a:rPr lang="en-US" dirty="0" err="1"/>
              <a:t>eg.</a:t>
            </a:r>
            <a:r>
              <a:rPr lang="en-US" dirty="0"/>
              <a:t> L-R or R-L</a:t>
            </a:r>
          </a:p>
          <a:p>
            <a:r>
              <a:rPr lang="en-US" dirty="0"/>
              <a:t>(Alternate &amp; Keep Score!)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83324-FDE7-41C4-B2CB-66C2A78D04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Pronunciation Practice: Letter “L”</a:t>
            </a:r>
            <a:endParaRPr lang="en-CA" dirty="0"/>
          </a:p>
        </p:txBody>
      </p:sp>
      <p:pic>
        <p:nvPicPr>
          <p:cNvPr id="12" name="Content Placeholder 8">
            <a:extLst>
              <a:ext uri="{FF2B5EF4-FFF2-40B4-BE49-F238E27FC236}">
                <a16:creationId xmlns:a16="http://schemas.microsoft.com/office/drawing/2014/main" id="{D79A3692-F54F-46E6-91F0-E07765BAF87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71C92-8CBE-4C6D-A78D-45FEEFD6ADF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6739FA-FA5D-4297-9781-05D7609D171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DBDBCEC1-1F51-4960-9133-7F1C1749FB57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191564"/>
            <a:ext cx="4267200" cy="169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04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BD2C6-6B58-4336-B8A1-577619298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Categories of Speeches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224C2-7D3D-4C13-9189-EC373F1E4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Manuscript [man-u-script] (n)</a:t>
            </a:r>
          </a:p>
          <a:p>
            <a:r>
              <a:rPr lang="en-US" dirty="0"/>
              <a:t>Outline [out-line] (n)</a:t>
            </a:r>
          </a:p>
          <a:p>
            <a:r>
              <a:rPr lang="en-US" dirty="0"/>
              <a:t>Transcript [</a:t>
            </a:r>
            <a:r>
              <a:rPr lang="en-US" dirty="0" err="1"/>
              <a:t>tran</a:t>
            </a:r>
            <a:r>
              <a:rPr lang="en-US" dirty="0"/>
              <a:t>-script]  (n)</a:t>
            </a:r>
          </a:p>
          <a:p>
            <a:r>
              <a:rPr lang="en-US" dirty="0"/>
              <a:t>Hierarchical [hi-er-</a:t>
            </a:r>
            <a:r>
              <a:rPr lang="en-US" dirty="0" err="1"/>
              <a:t>ar</a:t>
            </a:r>
            <a:r>
              <a:rPr lang="en-US" dirty="0"/>
              <a:t>-chi-</a:t>
            </a:r>
            <a:r>
              <a:rPr lang="en-US" dirty="0" err="1"/>
              <a:t>cal</a:t>
            </a:r>
            <a:r>
              <a:rPr lang="en-US" dirty="0"/>
              <a:t>] (adj.)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219CE85-1310-BA8B-3A19-EBB5839942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70F158C-F78C-438D-AB78-7C4F18ED834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graphicFrame>
        <p:nvGraphicFramePr>
          <p:cNvPr id="17" name="Content Placeholder 5">
            <a:extLst>
              <a:ext uri="{FF2B5EF4-FFF2-40B4-BE49-F238E27FC236}">
                <a16:creationId xmlns:a16="http://schemas.microsoft.com/office/drawing/2014/main" id="{85B367A4-BFEC-44A8-A176-F24C5A456E3A}"/>
              </a:ext>
            </a:extLst>
          </p:cNvPr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3206662214"/>
              </p:ext>
            </p:extLst>
          </p:nvPr>
        </p:nvGraphicFramePr>
        <p:xfrm>
          <a:off x="4800600" y="1447800"/>
          <a:ext cx="42672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EBADDF8-33BA-72DC-004D-D30365066A7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35typspv">
            <a:hlinkClick r:id="" action="ppaction://media"/>
            <a:extLst>
              <a:ext uri="{FF2B5EF4-FFF2-40B4-BE49-F238E27FC236}">
                <a16:creationId xmlns:a16="http://schemas.microsoft.com/office/drawing/2014/main" id="{CF0D9165-7826-434F-BBC2-AFAD0779F06A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112000" y="6273800"/>
            <a:ext cx="406400" cy="406400"/>
          </a:xfrm>
        </p:spPr>
      </p:pic>
    </p:spTree>
    <p:extLst>
      <p:ext uri="{BB962C8B-B14F-4D97-AF65-F5344CB8AC3E}">
        <p14:creationId xmlns:p14="http://schemas.microsoft.com/office/powerpoint/2010/main" val="379330974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518EE78-FAA4-401E-9FED-009C1907D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Categories of Speeches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1FE8B67-014C-49EC-8791-524EDD596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1st time: Listen</a:t>
            </a:r>
          </a:p>
          <a:p>
            <a:r>
              <a:rPr lang="en-US" dirty="0"/>
              <a:t> 2nd time: Ask Clarifying Questions</a:t>
            </a:r>
          </a:p>
          <a:p>
            <a:r>
              <a:rPr lang="en-US" dirty="0"/>
              <a:t> Both times: Fill in the Blanks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AA3FC37-D247-4142-9BE2-374484112F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Four Categories of Speeches</a:t>
            </a:r>
            <a:endParaRPr lang="en-US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C40C609A-A54D-4AA7-8E08-EE590364C0E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ABEAB8C-8996-4C6E-BD3D-CCF1B36D7D6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4D087-C105-45EC-B20B-2E8B163A56B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3203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253E7-7726-4D05-9FC1-37EF2DEF6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2 Categories of Speeches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3B4E0-D348-410B-8D09-CCE4AD6C4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Impromptu: one does not prepare (“off-the-cuff”)</a:t>
            </a:r>
          </a:p>
          <a:p>
            <a:r>
              <a:rPr lang="en-US" dirty="0"/>
              <a:t>Manuscript: one reads</a:t>
            </a:r>
          </a:p>
          <a:p>
            <a:r>
              <a:rPr lang="en-US" dirty="0"/>
              <a:t>Memorized: one recites</a:t>
            </a:r>
          </a:p>
          <a:p>
            <a:r>
              <a:rPr lang="en-US" dirty="0"/>
              <a:t>Extemporaneous: one uses a key word outline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64C1DF-FF4B-43AA-A1D1-40AB32D1A8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Four Categories of Speeches</a:t>
            </a:r>
          </a:p>
        </p:txBody>
      </p:sp>
      <p:pic>
        <p:nvPicPr>
          <p:cNvPr id="8" name="Content Placeholder 13">
            <a:extLst>
              <a:ext uri="{FF2B5EF4-FFF2-40B4-BE49-F238E27FC236}">
                <a16:creationId xmlns:a16="http://schemas.microsoft.com/office/drawing/2014/main" id="{95C43B93-CB25-4A89-B085-6E63C5AB578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CBB85DA-5750-4324-9B14-E5DC84446E5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35typsp">
            <a:hlinkClick r:id="" action="ppaction://media"/>
            <a:extLst>
              <a:ext uri="{FF2B5EF4-FFF2-40B4-BE49-F238E27FC236}">
                <a16:creationId xmlns:a16="http://schemas.microsoft.com/office/drawing/2014/main" id="{A65B3B1D-2249-4E52-B272-9C81E2DB6FD7}"/>
              </a:ext>
            </a:extLst>
          </p:cNvPr>
          <p:cNvPicPr>
            <a:picLocks noGrp="1" noChangeAspect="1"/>
          </p:cNvPicPr>
          <p:nvPr>
            <p:ph sz="quarter" idx="1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10400" y="6172200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19905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253E7-7726-4D05-9FC1-37EF2DEF6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Scientific 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3B4E0-D348-410B-8D09-CCE4AD6C4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one is best for a scientific talk? </a:t>
            </a:r>
          </a:p>
          <a:p>
            <a:r>
              <a:rPr lang="en-US" dirty="0"/>
              <a:t>Why?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64C1DF-FF4B-43AA-A1D1-40AB32D1A8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Four Categories of Speeches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34A9406-DBEB-4A43-AADE-E6BDBC5769D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34674587-7089-464D-AB12-534FE33EB13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63E9178-6192-4E3D-BB10-33DAFAA4769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520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253E7-7726-4D05-9FC1-37EF2DEF6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Scientific 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3B4E0-D348-410B-8D09-CCE4AD6C4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Important to give a lively, accurate talk so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Impromptu </a:t>
            </a:r>
            <a:r>
              <a:rPr lang="en-US" dirty="0">
                <a:sym typeface="Wingdings" panose="05000000000000000000" pitchFamily="2" charset="2"/>
              </a:rPr>
              <a:t> errors</a:t>
            </a:r>
            <a:r>
              <a:rPr lang="en-US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Manuscript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boring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Memorized </a:t>
            </a:r>
            <a:r>
              <a:rPr lang="en-US" dirty="0">
                <a:sym typeface="Wingdings" panose="05000000000000000000" pitchFamily="2" charset="2"/>
              </a:rPr>
              <a:t> forget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Extemporaneous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Lively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Accurate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64C1DF-FF4B-43AA-A1D1-40AB32D1A8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Appropriate Type of Speech</a:t>
            </a:r>
          </a:p>
        </p:txBody>
      </p:sp>
      <p:pic>
        <p:nvPicPr>
          <p:cNvPr id="12" name="Content Placeholder 13">
            <a:extLst>
              <a:ext uri="{FF2B5EF4-FFF2-40B4-BE49-F238E27FC236}">
                <a16:creationId xmlns:a16="http://schemas.microsoft.com/office/drawing/2014/main" id="{93B8368F-7B63-40C6-ADF0-41A074C50C0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36F502-D3A6-48CF-AE1B-F9A659C34FF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EED5F-FE76-474C-867D-B8B30D9BC09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31AD5C-EFA3-48D6-9C82-60C2079BFB84}"/>
              </a:ext>
            </a:extLst>
          </p:cNvPr>
          <p:cNvSpPr/>
          <p:nvPr/>
        </p:nvSpPr>
        <p:spPr>
          <a:xfrm>
            <a:off x="2832316" y="5853403"/>
            <a:ext cx="5973294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CA" sz="4000" dirty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en-CA" sz="4000" dirty="0">
                <a:solidFill>
                  <a:schemeClr val="tx2"/>
                </a:solidFill>
              </a:rPr>
              <a:t>Need Key Word Outline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F9924658-D518-4FAB-9AC5-12A106763806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4572000" y="1478520"/>
            <a:ext cx="4114801" cy="445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7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5A398-ADE8-4F9F-98FB-E93FA7282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4 Understanding Key Word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7D9E7-76E1-4CAB-BBF4-33EF26A55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US" dirty="0"/>
              <a:t>Definition</a:t>
            </a:r>
          </a:p>
          <a:p>
            <a:endParaRPr lang="en-US" dirty="0"/>
          </a:p>
          <a:p>
            <a:r>
              <a:rPr lang="en-US" dirty="0"/>
              <a:t>Place in Preparation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262DAA-D33A-4E9F-80E9-2B60E0CBE3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Place of a Key Word Outline</a:t>
            </a:r>
          </a:p>
          <a:p>
            <a:endParaRPr lang="en-US" dirty="0"/>
          </a:p>
        </p:txBody>
      </p:sp>
      <p:pic>
        <p:nvPicPr>
          <p:cNvPr id="9" name="Content Placeholder 13">
            <a:extLst>
              <a:ext uri="{FF2B5EF4-FFF2-40B4-BE49-F238E27FC236}">
                <a16:creationId xmlns:a16="http://schemas.microsoft.com/office/drawing/2014/main" id="{1E2A8096-716F-4B30-8A39-2BA021BA3C1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CEBAE177-11CB-4CDE-9021-5522DB5595B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CA" dirty="0"/>
              <a:t>Hometown</a:t>
            </a:r>
          </a:p>
          <a:p>
            <a:pPr lvl="1"/>
            <a:r>
              <a:rPr lang="en-CA" dirty="0"/>
              <a:t>Mom</a:t>
            </a:r>
          </a:p>
          <a:p>
            <a:pPr lvl="1"/>
            <a:r>
              <a:rPr lang="en-CA" dirty="0"/>
              <a:t>Dad</a:t>
            </a:r>
          </a:p>
          <a:p>
            <a:pPr lvl="1"/>
            <a:r>
              <a:rPr lang="en-CA" dirty="0"/>
              <a:t>Sister</a:t>
            </a:r>
          </a:p>
          <a:p>
            <a:pPr lvl="1"/>
            <a:r>
              <a:rPr lang="en-CA" dirty="0"/>
              <a:t>Girlfriend(Susan) </a:t>
            </a:r>
          </a:p>
          <a:p>
            <a:r>
              <a:rPr lang="en-CA" dirty="0"/>
              <a:t>University</a:t>
            </a:r>
          </a:p>
          <a:p>
            <a:pPr lvl="1"/>
            <a:r>
              <a:rPr lang="en-CA" dirty="0"/>
              <a:t>Classmates</a:t>
            </a:r>
          </a:p>
          <a:p>
            <a:pPr lvl="1"/>
            <a:r>
              <a:rPr lang="en-CA" dirty="0"/>
              <a:t>Girlfriend(Michelle)</a:t>
            </a:r>
          </a:p>
          <a:p>
            <a:pPr lvl="1"/>
            <a:r>
              <a:rPr lang="en-CA" dirty="0"/>
              <a:t>Friends</a:t>
            </a:r>
          </a:p>
          <a:p>
            <a:r>
              <a:rPr lang="en-CA" dirty="0"/>
              <a:t>Internet</a:t>
            </a:r>
          </a:p>
          <a:p>
            <a:pPr lvl="1"/>
            <a:r>
              <a:rPr lang="en-CA" dirty="0"/>
              <a:t>Gaming Buddies</a:t>
            </a:r>
          </a:p>
          <a:p>
            <a:pPr lvl="1"/>
            <a:r>
              <a:rPr lang="en-CA" dirty="0"/>
              <a:t>Girlfriend(Vivian)</a:t>
            </a:r>
          </a:p>
          <a:p>
            <a:pPr lvl="2"/>
            <a:endParaRPr lang="en-CA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626ACDB5-63BC-46C4-9DC1-9AE0B2A42FD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9F358CEA-C59F-4B56-887B-F6CDBCFC8FDF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172200"/>
            <a:ext cx="609600" cy="6096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E11798-F293-4669-BDFA-5B8A587DCE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44" y="3347972"/>
            <a:ext cx="8690278" cy="1038047"/>
          </a:xfrm>
          <a:prstGeom prst="rect">
            <a:avLst/>
          </a:prstGeom>
          <a:solidFill>
            <a:schemeClr val="tx2"/>
          </a:solidFill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7D59A3A2-7B3F-40C7-8CAE-6E731FDB2DD9}"/>
              </a:ext>
            </a:extLst>
          </p:cNvPr>
          <p:cNvGrpSpPr/>
          <p:nvPr/>
        </p:nvGrpSpPr>
        <p:grpSpPr>
          <a:xfrm>
            <a:off x="2505935" y="1257925"/>
            <a:ext cx="1672292" cy="1446550"/>
            <a:chOff x="2452563" y="1822556"/>
            <a:chExt cx="1672292" cy="144655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BDA0F8D-7CD3-483F-BC19-6AF1D08C1C78}"/>
                </a:ext>
              </a:extLst>
            </p:cNvPr>
            <p:cNvSpPr txBox="1"/>
            <p:nvPr/>
          </p:nvSpPr>
          <p:spPr>
            <a:xfrm>
              <a:off x="2533970" y="2043188"/>
              <a:ext cx="1590885" cy="1077218"/>
            </a:xfrm>
            <a:prstGeom prst="rect">
              <a:avLst/>
            </a:prstGeom>
            <a:solidFill>
              <a:schemeClr val="accent4">
                <a:lumMod val="1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CA" sz="3200" b="1" dirty="0">
                  <a:solidFill>
                    <a:schemeClr val="bg1"/>
                  </a:solidFill>
                </a:rPr>
                <a:t>    Idea</a:t>
              </a:r>
            </a:p>
            <a:p>
              <a:r>
                <a:rPr lang="en-CA" sz="3200" b="1" dirty="0">
                  <a:solidFill>
                    <a:schemeClr val="bg1"/>
                  </a:solidFill>
                </a:rPr>
                <a:t>    Word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6D31CC3-7C38-45A8-BB30-E56E65B4BAE2}"/>
                </a:ext>
              </a:extLst>
            </p:cNvPr>
            <p:cNvSpPr txBox="1"/>
            <p:nvPr/>
          </p:nvSpPr>
          <p:spPr>
            <a:xfrm>
              <a:off x="2452563" y="1822556"/>
              <a:ext cx="748923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CA" sz="8800" dirty="0">
                  <a:solidFill>
                    <a:schemeClr val="bg1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323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F58BC-7424-457D-8717-872BEB63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5 Learning from an 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9198A-1835-4F78-861B-48D78710C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Compare/Contrast the Linear Outline and the Key Word Outline in your text.</a:t>
            </a:r>
          </a:p>
          <a:p>
            <a:r>
              <a:rPr lang="en-US" dirty="0"/>
              <a:t> What similar?</a:t>
            </a:r>
          </a:p>
          <a:p>
            <a:r>
              <a:rPr lang="en-US" dirty="0"/>
              <a:t> What is different?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2D5CF-2630-4830-ACFD-4C203F732C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Observing a Key Word Outline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ED73694-4E0D-4412-99C5-2B90C2073D7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835102F-EEDD-4103-8391-C368EE0D756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031B76D-C091-47A7-92DA-09DE6A20E63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07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8EB6A-C8B3-42F8-93D9-92C9CB0C0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/>
              <a:t>5 Learning from an 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7BC31-7F1C-447D-B251-77C02B45F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US" dirty="0"/>
              <a:t>Hierarchical</a:t>
            </a:r>
          </a:p>
          <a:p>
            <a:r>
              <a:rPr lang="en-US" dirty="0"/>
              <a:t>Sentence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1(2) words</a:t>
            </a:r>
          </a:p>
          <a:p>
            <a:r>
              <a:rPr lang="en-US" dirty="0"/>
              <a:t>1 idea: 1 line</a:t>
            </a:r>
          </a:p>
          <a:p>
            <a:r>
              <a:rPr lang="en-US" dirty="0"/>
              <a:t>Outline is not unique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5CDF7-E976-486E-B77C-E189D9D49A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Key Observations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B9EFD4F-CD50-4CCD-9F57-C4388F75D34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D9604445-587D-4C72-96E2-470855040F2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CA" dirty="0"/>
              <a:t>Hometown</a:t>
            </a:r>
          </a:p>
          <a:p>
            <a:pPr lvl="1"/>
            <a:r>
              <a:rPr lang="en-CA" dirty="0"/>
              <a:t>Mom</a:t>
            </a:r>
          </a:p>
          <a:p>
            <a:pPr lvl="1"/>
            <a:r>
              <a:rPr lang="en-CA" dirty="0"/>
              <a:t>Dad</a:t>
            </a:r>
          </a:p>
          <a:p>
            <a:pPr lvl="1"/>
            <a:r>
              <a:rPr lang="en-CA" dirty="0"/>
              <a:t>Sister</a:t>
            </a:r>
          </a:p>
          <a:p>
            <a:pPr lvl="1"/>
            <a:r>
              <a:rPr lang="en-CA" dirty="0"/>
              <a:t>Girlfriend(Susan) </a:t>
            </a:r>
          </a:p>
          <a:p>
            <a:r>
              <a:rPr lang="en-CA" dirty="0"/>
              <a:t>University</a:t>
            </a:r>
          </a:p>
          <a:p>
            <a:pPr lvl="1"/>
            <a:r>
              <a:rPr lang="en-CA" dirty="0"/>
              <a:t>Classmates</a:t>
            </a:r>
          </a:p>
          <a:p>
            <a:pPr lvl="1"/>
            <a:r>
              <a:rPr lang="en-CA" dirty="0"/>
              <a:t>Girlfriend(Michelle)</a:t>
            </a:r>
          </a:p>
          <a:p>
            <a:pPr lvl="1"/>
            <a:r>
              <a:rPr lang="en-CA" dirty="0"/>
              <a:t>Friends</a:t>
            </a:r>
          </a:p>
          <a:p>
            <a:r>
              <a:rPr lang="en-CA" dirty="0"/>
              <a:t>Internet</a:t>
            </a:r>
          </a:p>
          <a:p>
            <a:pPr lvl="1"/>
            <a:r>
              <a:rPr lang="en-CA" dirty="0"/>
              <a:t>Gaming Buddies</a:t>
            </a:r>
          </a:p>
          <a:p>
            <a:pPr lvl="1"/>
            <a:r>
              <a:rPr lang="en-CA" dirty="0"/>
              <a:t>Girlfriend(Vivian)</a:t>
            </a:r>
          </a:p>
          <a:p>
            <a:pPr lvl="2"/>
            <a:endParaRPr lang="en-CA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BB87904-F685-4326-A7DF-0BF80D8E115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67100EF-BB62-4ED4-AF2A-8FCF2DC21309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172200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3850124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E7907-34AC-414B-8FD2-7AFF2AAF8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Learning from an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97EEC-0CD5-4BA3-A4FC-8F87F1ED2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Topic: “What I did Yesterday”</a:t>
            </a:r>
          </a:p>
          <a:p>
            <a:r>
              <a:rPr lang="en-US" dirty="0"/>
              <a:t>Length: 3 min</a:t>
            </a:r>
          </a:p>
          <a:p>
            <a:r>
              <a:rPr lang="en-US" dirty="0"/>
              <a:t>Steps: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On piece of paper write a talk outline. (10’)</a:t>
            </a:r>
          </a:p>
          <a:p>
            <a:r>
              <a:rPr lang="en-US" dirty="0"/>
              <a:t>Practice the talk (for timing) (3’)</a:t>
            </a:r>
          </a:p>
          <a:p>
            <a:r>
              <a:rPr lang="en-US" dirty="0"/>
              <a:t> In your workbook, write a key word outline (7’)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184E8-C3D0-47FD-B275-DEE53FA6A3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Developing a Key Word Outline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A5C9248-4820-4B2C-B90A-51D9323F0EB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5CA8FBB2-37FA-4160-9BE5-99A5E653D2A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3EB84985-83B8-4BB0-9B2E-07067C048A5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C6B686A8-CDF7-47B1-8DF2-CFBFC3E728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138" y="3389912"/>
            <a:ext cx="7576932" cy="86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0262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B1412-9F1C-4FE8-8F1A-21A5EAFF7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5 Learning from an 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29CD1-FB6C-44C4-A676-3FCA6706A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Speakers: try to look at group members</a:t>
            </a:r>
          </a:p>
          <a:p>
            <a:r>
              <a:rPr lang="en-US"/>
              <a:t> Listeners: listen politely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7C237-5756-48AB-BEFF-2F00E0E3CFA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Speaking from a Keyword Outline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208A655-5C56-4A30-89BB-8D7C010F318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483AC78F-C6F0-4CB0-B690-61FA7948931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06A3FF2-D1F2-40B3-8B09-D9C1CDACD07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735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7DBF5-C060-4A62-837A-777D3B24A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6 Word Processing Software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0904D-D9FD-44BD-98C7-DC1749127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Watch as teacher demonstrates using computer software for a keyword outline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6EFC31-D7B3-415B-B561-9D480CD09E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Demonstration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397BA5A-B344-4409-84FF-0E5705B6AB1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350D375-8AD3-4398-8E65-4C687D2829A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6E35EC-DCC0-40B5-9C1D-5AF173CA7E6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580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FA438-D028-478B-BD2D-DF0194403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7 Homework &amp; Assignments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E7202-C17F-4AA0-84C4-A007492FC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Finish your Talk Outline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Write a manuscript for your XTOP talk.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Write a Key word outline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22A1F8B-CE02-4CD1-BF34-75D140DA21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Homework for XTOP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160EA88-BE83-4807-9B93-924476B3E95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95C63D7-B76C-4491-A31E-BC4AC6AE0AF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8D3336E-C351-4274-A1F9-DEE51A4626F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" name="Content Placeholder 5">
            <a:extLst>
              <a:ext uri="{FF2B5EF4-FFF2-40B4-BE49-F238E27FC236}">
                <a16:creationId xmlns:a16="http://schemas.microsoft.com/office/drawing/2014/main" id="{2F98213F-6C16-4695-B595-383F58D7D9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226" y="2251603"/>
            <a:ext cx="7891670" cy="906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D8F5500A-21AE-49AA-8128-F9A31507C3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0" y="3986350"/>
            <a:ext cx="7936396" cy="906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5348370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kejiyingwen</Template>
  <TotalTime>368</TotalTime>
  <Words>561</Words>
  <Application>Microsoft Office PowerPoint</Application>
  <PresentationFormat>On-screen Show (4:3)</PresentationFormat>
  <Paragraphs>151</Paragraphs>
  <Slides>19</Slides>
  <Notes>0</Notes>
  <HiddenSlides>0</HiddenSlides>
  <MMClips>5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新細明體</vt:lpstr>
      <vt:lpstr>Arial</vt:lpstr>
      <vt:lpstr>Times New Roman</vt:lpstr>
      <vt:lpstr>Wingdings</vt:lpstr>
      <vt:lpstr>ecp1026</vt:lpstr>
      <vt:lpstr>CorelDRAW</vt:lpstr>
      <vt:lpstr>§9.6 Key Word Outline</vt:lpstr>
      <vt:lpstr>1 Distinguishing Sounds</vt:lpstr>
      <vt:lpstr>1 Distinguishing Sounds</vt:lpstr>
      <vt:lpstr>1 Distinguishing Sounds</vt:lpstr>
      <vt:lpstr>1 Distinguishing Sounds</vt:lpstr>
      <vt:lpstr>1 Distinguishing Sounds</vt:lpstr>
      <vt:lpstr>1 Distinguishing Sounds</vt:lpstr>
      <vt:lpstr>2 Categories of Speeches</vt:lpstr>
      <vt:lpstr>2 Categories of Speeches</vt:lpstr>
      <vt:lpstr>2 Categories of Speeches</vt:lpstr>
      <vt:lpstr>3 Scientific Presentations</vt:lpstr>
      <vt:lpstr>3 Scientific Presentations</vt:lpstr>
      <vt:lpstr>4 Understanding Key Word Outline</vt:lpstr>
      <vt:lpstr>5 Learning from an Example</vt:lpstr>
      <vt:lpstr>5 Learning from an Example</vt:lpstr>
      <vt:lpstr>5 Learning from an Example</vt:lpstr>
      <vt:lpstr>5 Learning from an Example</vt:lpstr>
      <vt:lpstr>6 Word Processing Software </vt:lpstr>
      <vt:lpstr>7 Homework &amp; Assignments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ao-§9.6 Key Word Outline</dc:title>
  <dc:subject>Template for Lecture Slides for Kejiyingwen</dc:subject>
  <dc:creator>Ali</dc:creator>
  <cp:lastModifiedBy>Jonathon David White</cp:lastModifiedBy>
  <cp:revision>79</cp:revision>
  <dcterms:created xsi:type="dcterms:W3CDTF">2020-12-21T02:10:30Z</dcterms:created>
  <dcterms:modified xsi:type="dcterms:W3CDTF">2025-03-27T04:55:45Z</dcterms:modified>
  <cp:category>course</cp:category>
</cp:coreProperties>
</file>