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62"/>
  </p:handoutMasterIdLst>
  <p:sldIdLst>
    <p:sldId id="256" r:id="rId2"/>
    <p:sldId id="257" r:id="rId3"/>
    <p:sldId id="258" r:id="rId4"/>
    <p:sldId id="269" r:id="rId5"/>
    <p:sldId id="271" r:id="rId6"/>
    <p:sldId id="272" r:id="rId7"/>
    <p:sldId id="273" r:id="rId8"/>
    <p:sldId id="274" r:id="rId9"/>
    <p:sldId id="275" r:id="rId10"/>
    <p:sldId id="276" r:id="rId11"/>
    <p:sldId id="278" r:id="rId12"/>
    <p:sldId id="279" r:id="rId13"/>
    <p:sldId id="280" r:id="rId14"/>
    <p:sldId id="281" r:id="rId15"/>
    <p:sldId id="282" r:id="rId16"/>
    <p:sldId id="284" r:id="rId17"/>
    <p:sldId id="285" r:id="rId18"/>
    <p:sldId id="286" r:id="rId19"/>
    <p:sldId id="290" r:id="rId20"/>
    <p:sldId id="349" r:id="rId21"/>
    <p:sldId id="292" r:id="rId22"/>
    <p:sldId id="293" r:id="rId23"/>
    <p:sldId id="296" r:id="rId24"/>
    <p:sldId id="294" r:id="rId25"/>
    <p:sldId id="295" r:id="rId26"/>
    <p:sldId id="299" r:id="rId27"/>
    <p:sldId id="302" r:id="rId28"/>
    <p:sldId id="357" r:id="rId29"/>
    <p:sldId id="303" r:id="rId30"/>
    <p:sldId id="304" r:id="rId31"/>
    <p:sldId id="305" r:id="rId32"/>
    <p:sldId id="306" r:id="rId33"/>
    <p:sldId id="307" r:id="rId34"/>
    <p:sldId id="308" r:id="rId35"/>
    <p:sldId id="309" r:id="rId36"/>
    <p:sldId id="310" r:id="rId37"/>
    <p:sldId id="311" r:id="rId38"/>
    <p:sldId id="312" r:id="rId39"/>
    <p:sldId id="313" r:id="rId40"/>
    <p:sldId id="358" r:id="rId41"/>
    <p:sldId id="359" r:id="rId42"/>
    <p:sldId id="317" r:id="rId43"/>
    <p:sldId id="319" r:id="rId44"/>
    <p:sldId id="353" r:id="rId45"/>
    <p:sldId id="323" r:id="rId46"/>
    <p:sldId id="325" r:id="rId47"/>
    <p:sldId id="326" r:id="rId48"/>
    <p:sldId id="327" r:id="rId49"/>
    <p:sldId id="328" r:id="rId50"/>
    <p:sldId id="329" r:id="rId51"/>
    <p:sldId id="330" r:id="rId52"/>
    <p:sldId id="333" r:id="rId53"/>
    <p:sldId id="334" r:id="rId54"/>
    <p:sldId id="351" r:id="rId55"/>
    <p:sldId id="350" r:id="rId56"/>
    <p:sldId id="340" r:id="rId57"/>
    <p:sldId id="354" r:id="rId58"/>
    <p:sldId id="341" r:id="rId59"/>
    <p:sldId id="347" r:id="rId60"/>
    <p:sldId id="348" r:id="rId6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2"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80008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164" d="100"/>
          <a:sy n="164" d="100"/>
        </p:scale>
        <p:origin x="1084" y="112"/>
      </p:cViewPr>
      <p:guideLst>
        <p:guide orient="horz" pos="1412"/>
        <p:guide pos="2880"/>
      </p:guideLst>
    </p:cSldViewPr>
  </p:slideViewPr>
  <p:notesTextViewPr>
    <p:cViewPr>
      <p:scale>
        <a:sx n="3" d="2"/>
        <a:sy n="3" d="2"/>
      </p:scale>
      <p:origin x="0" y="0"/>
    </p:cViewPr>
  </p:notesTextViewPr>
  <p:notesViewPr>
    <p:cSldViewPr snapToGrid="0">
      <p:cViewPr varScale="1">
        <p:scale>
          <a:sx n="55" d="100"/>
          <a:sy n="55" d="100"/>
        </p:scale>
        <p:origin x="2862"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C574A43-939A-4809-9CE3-6C94A4E4D7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6D89DF1-0C38-451E-888B-B6CBFFB0508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473CA6-43CE-4CAF-B547-03450EC0B0C9}" type="slidenum">
              <a:rPr lang="en-US" smtClean="0"/>
              <a:t>‹#›</a:t>
            </a:fld>
            <a:endParaRPr lang="en-US"/>
          </a:p>
        </p:txBody>
      </p:sp>
      <p:sp>
        <p:nvSpPr>
          <p:cNvPr id="6" name="Header Placeholder 5">
            <a:extLst>
              <a:ext uri="{FF2B5EF4-FFF2-40B4-BE49-F238E27FC236}">
                <a16:creationId xmlns:a16="http://schemas.microsoft.com/office/drawing/2014/main" id="{38A74F54-45E7-45CF-9F00-A440D477C3D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2" name="Date Placeholder 1">
            <a:extLst>
              <a:ext uri="{FF2B5EF4-FFF2-40B4-BE49-F238E27FC236}">
                <a16:creationId xmlns:a16="http://schemas.microsoft.com/office/drawing/2014/main" id="{40C0660A-0462-4ADB-BA38-E309B9D80F6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EA1A580-106D-4478-AA09-2D1A32956268}" type="datetimeFigureOut">
              <a:rPr lang="en-US" smtClean="0"/>
              <a:t>3/25/2023</a:t>
            </a:fld>
            <a:endParaRPr lang="en-US"/>
          </a:p>
        </p:txBody>
      </p:sp>
    </p:spTree>
    <p:extLst>
      <p:ext uri="{BB962C8B-B14F-4D97-AF65-F5344CB8AC3E}">
        <p14:creationId xmlns:p14="http://schemas.microsoft.com/office/powerpoint/2010/main" val="32538606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Title">
    <p:spTree>
      <p:nvGrpSpPr>
        <p:cNvPr id="1" name=""/>
        <p:cNvGrpSpPr/>
        <p:nvPr/>
      </p:nvGrpSpPr>
      <p:grpSpPr>
        <a:xfrm>
          <a:off x="0" y="0"/>
          <a:ext cx="0" cy="0"/>
          <a:chOff x="0" y="0"/>
          <a:chExt cx="0" cy="0"/>
        </a:xfrm>
      </p:grpSpPr>
      <p:graphicFrame>
        <p:nvGraphicFramePr>
          <p:cNvPr id="4" name="Object 6" descr="hfjklggkjul">
            <a:extLst>
              <a:ext uri="{FF2B5EF4-FFF2-40B4-BE49-F238E27FC236}">
                <a16:creationId xmlns:a16="http://schemas.microsoft.com/office/drawing/2014/main" id="{38495290-4093-4296-84C3-E029D632E402}"/>
              </a:ext>
            </a:extLst>
          </p:cNvPr>
          <p:cNvGraphicFramePr>
            <a:graphicFrameLocks noChangeAspect="1"/>
          </p:cNvGraphicFramePr>
          <p:nvPr userDrawn="1">
            <p:extLst>
              <p:ext uri="{D42A27DB-BD31-4B8C-83A1-F6EECF244321}">
                <p14:modId xmlns:p14="http://schemas.microsoft.com/office/powerpoint/2010/main" val="3737802263"/>
              </p:ext>
            </p:extLst>
          </p:nvPr>
        </p:nvGraphicFramePr>
        <p:xfrm>
          <a:off x="0" y="-76200"/>
          <a:ext cx="3581400" cy="1073150"/>
        </p:xfrm>
        <a:graphic>
          <a:graphicData uri="http://schemas.openxmlformats.org/presentationml/2006/ole">
            <mc:AlternateContent xmlns:mc="http://schemas.openxmlformats.org/markup-compatibility/2006">
              <mc:Choice xmlns:v="urn:schemas-microsoft-com:vml" Requires="v">
                <p:oleObj name="CorelDRAW" r:id="rId2" imgW="2769413" imgH="830885" progId="CorelDraw.Graphic.17">
                  <p:embed/>
                </p:oleObj>
              </mc:Choice>
              <mc:Fallback>
                <p:oleObj name="CorelDRAW" r:id="rId2" imgW="2769413" imgH="830885" progId="CorelDraw.Graphic.17">
                  <p:embed/>
                  <p:pic>
                    <p:nvPicPr>
                      <p:cNvPr id="4" name="Object 6">
                        <a:extLst>
                          <a:ext uri="{FF2B5EF4-FFF2-40B4-BE49-F238E27FC236}">
                            <a16:creationId xmlns:a16="http://schemas.microsoft.com/office/drawing/2014/main" id="{38495290-4093-4296-84C3-E029D632E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358140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ctrTitle"/>
          </p:nvPr>
        </p:nvSpPr>
        <p:spPr>
          <a:xfrm>
            <a:off x="304800" y="1600200"/>
            <a:ext cx="8610600" cy="2616200"/>
          </a:xfrm>
        </p:spPr>
        <p:txBody>
          <a:bodyPr/>
          <a:lstStyle>
            <a:lvl1pPr algn="ctr">
              <a:defRPr sz="6000"/>
            </a:lvl1pPr>
          </a:lstStyle>
          <a:p>
            <a:r>
              <a:rPr lang="en-US" dirty="0"/>
              <a:t>Click to edit Master title style</a:t>
            </a:r>
          </a:p>
        </p:txBody>
      </p:sp>
      <p:sp>
        <p:nvSpPr>
          <p:cNvPr id="3" name="Subtitle 2"/>
          <p:cNvSpPr>
            <a:spLocks noGrp="1"/>
          </p:cNvSpPr>
          <p:nvPr>
            <p:ph type="subTitle" idx="1"/>
          </p:nvPr>
        </p:nvSpPr>
        <p:spPr>
          <a:xfrm>
            <a:off x="1181100" y="4267200"/>
            <a:ext cx="6858000" cy="14478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4253471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A_One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1654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B_One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387727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OOD_BA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8" name="Text Placeholder 7"/>
          <p:cNvSpPr>
            <a:spLocks noGrp="1"/>
          </p:cNvSpPr>
          <p:nvPr>
            <p:ph type="body" sz="quarter" idx="12"/>
          </p:nvPr>
        </p:nvSpPr>
        <p:spPr>
          <a:xfrm>
            <a:off x="1066800" y="914400"/>
            <a:ext cx="66294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228599" y="6018213"/>
            <a:ext cx="1064623"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696200" y="1003662"/>
            <a:ext cx="1219200" cy="672737"/>
          </a:xfrm>
        </p:spPr>
        <p:txBody>
          <a:bodyPr/>
          <a:lstStyle>
            <a:lvl1pPr marL="0" indent="0">
              <a:buNone/>
              <a:defRPr sz="1800"/>
            </a:lvl1pPr>
          </a:lstStyle>
          <a:p>
            <a:pPr lvl="0"/>
            <a:r>
              <a:rPr lang="en-US" dirty="0"/>
              <a:t>Icon</a:t>
            </a:r>
          </a:p>
        </p:txBody>
      </p:sp>
      <p:sp>
        <p:nvSpPr>
          <p:cNvPr id="6" name="Content Placeholder 5">
            <a:extLst>
              <a:ext uri="{FF2B5EF4-FFF2-40B4-BE49-F238E27FC236}">
                <a16:creationId xmlns:a16="http://schemas.microsoft.com/office/drawing/2014/main" id="{83608845-E849-4004-91E9-A6E1DC23A863}"/>
              </a:ext>
            </a:extLst>
          </p:cNvPr>
          <p:cNvSpPr>
            <a:spLocks noGrp="1"/>
          </p:cNvSpPr>
          <p:nvPr>
            <p:ph sz="quarter" idx="16"/>
          </p:nvPr>
        </p:nvSpPr>
        <p:spPr>
          <a:xfrm>
            <a:off x="76200" y="1612900"/>
            <a:ext cx="4183063" cy="2457530"/>
          </a:xfrm>
          <a:solidFill>
            <a:schemeClr val="accent4"/>
          </a:solidFill>
          <a:ln w="19050">
            <a:solidFill>
              <a:schemeClr val="tx2"/>
            </a:solidFill>
          </a:ln>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8">
            <a:extLst>
              <a:ext uri="{FF2B5EF4-FFF2-40B4-BE49-F238E27FC236}">
                <a16:creationId xmlns:a16="http://schemas.microsoft.com/office/drawing/2014/main" id="{62F1490B-B07B-4C1C-AB0C-761E52B3B344}"/>
              </a:ext>
            </a:extLst>
          </p:cNvPr>
          <p:cNvSpPr>
            <a:spLocks noGrp="1"/>
          </p:cNvSpPr>
          <p:nvPr>
            <p:ph sz="quarter" idx="17"/>
          </p:nvPr>
        </p:nvSpPr>
        <p:spPr>
          <a:xfrm>
            <a:off x="4702175" y="3599727"/>
            <a:ext cx="4213225" cy="2680846"/>
          </a:xfrm>
          <a:solidFill>
            <a:schemeClr val="accent4"/>
          </a:solidFill>
          <a:ln w="19050">
            <a:solidFill>
              <a:schemeClr val="tx2"/>
            </a:solidFill>
          </a:ln>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56634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C_Two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8994036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dirty="0"/>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2466070"/>
            <a:ext cx="4267200" cy="41625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pic>
        <p:nvPicPr>
          <p:cNvPr id="4" name="Content Placeholder 27">
            <a:extLst>
              <a:ext uri="{FF2B5EF4-FFF2-40B4-BE49-F238E27FC236}">
                <a16:creationId xmlns:a16="http://schemas.microsoft.com/office/drawing/2014/main" id="{6D0BF03A-827B-3AEB-55C3-34B2314E7C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3595883" y="1034225"/>
            <a:ext cx="5414814" cy="1312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77996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2_TwoPanes_Compare">
    <p:spTree>
      <p:nvGrpSpPr>
        <p:cNvPr id="1" name=""/>
        <p:cNvGrpSpPr/>
        <p:nvPr/>
      </p:nvGrpSpPr>
      <p:grpSpPr>
        <a:xfrm>
          <a:off x="0" y="0"/>
          <a:ext cx="0" cy="0"/>
          <a:chOff x="0" y="0"/>
          <a:chExt cx="0" cy="0"/>
        </a:xfrm>
      </p:grpSpPr>
      <p:sp>
        <p:nvSpPr>
          <p:cNvPr id="2" name="Title 1"/>
          <p:cNvSpPr>
            <a:spLocks noGrp="1"/>
          </p:cNvSpPr>
          <p:nvPr>
            <p:ph type="title"/>
          </p:nvPr>
        </p:nvSpPr>
        <p:spPr>
          <a:xfrm>
            <a:off x="630238" y="309944"/>
            <a:ext cx="8513762" cy="549275"/>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200" y="914400"/>
            <a:ext cx="4422775"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200" y="1371600"/>
            <a:ext cx="4422775"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914400"/>
            <a:ext cx="4362450"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5974" y="1371600"/>
            <a:ext cx="436245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359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3_Title(No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56943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lvl1pPr>
              <a:buFont typeface="Wingdings" panose="05000000000000000000" pitchFamily="2" charset="2"/>
              <a:buChar char="Ø"/>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22308622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ctivity_TwoPan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lvl1pPr marL="457200" indent="-457200">
              <a:buFont typeface="Wingdings" panose="05000000000000000000" pitchFamily="2" charset="2"/>
              <a:buChar char="Ø"/>
              <a:defRPr/>
            </a:lvl1pPr>
            <a:lvl2pPr marL="914400" indent="-457200">
              <a:buFont typeface="Wingdings" panose="05000000000000000000" pitchFamily="2" charset="2"/>
              <a:buChar char="Ø"/>
              <a:defRPr/>
            </a:lvl2pPr>
            <a:lvl3pPr marL="1257300" indent="-342900">
              <a:buFont typeface="Wingdings" panose="05000000000000000000" pitchFamily="2" charset="2"/>
              <a:buChar char="Ø"/>
              <a:defRPr/>
            </a:lvl3pPr>
            <a:lvl4pPr marL="1714500" indent="-342900">
              <a:buFont typeface="Wingdings" panose="05000000000000000000" pitchFamily="2" charset="2"/>
              <a:buChar char="Ø"/>
              <a:defRPr/>
            </a:lvl4pPr>
            <a:lvl5pPr marL="2171700" indent="-342900">
              <a:buFont typeface="Wingdings" panose="05000000000000000000" pitchFamily="2" charset="2"/>
              <a:buChar char="Ø"/>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lvl1pPr marL="342900" indent="-342900">
              <a:buFont typeface="Wingdings" panose="05000000000000000000" pitchFamily="2" charset="2"/>
              <a:buChar char="Ø"/>
              <a:defRPr/>
            </a:lvl1pPr>
            <a:lvl2pPr marL="742950" indent="-285750">
              <a:buFont typeface="Wingdings" panose="05000000000000000000" pitchFamily="2" charset="2"/>
              <a:buChar char="Ø"/>
              <a:defRPr/>
            </a:lvl2pPr>
            <a:lvl3pPr marL="1143000" indent="-228600">
              <a:buFont typeface="Wingdings" panose="05000000000000000000" pitchFamily="2" charset="2"/>
              <a:buChar char="Ø"/>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422982462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69906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www.kejiyingwen.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D523EDB-3677-4F8C-97C3-AAAB38D7B0AF}"/>
              </a:ext>
            </a:extLst>
          </p:cNvPr>
          <p:cNvSpPr>
            <a:spLocks noGrp="1" noChangeArrowheads="1"/>
          </p:cNvSpPr>
          <p:nvPr>
            <p:ph type="title"/>
          </p:nvPr>
        </p:nvSpPr>
        <p:spPr bwMode="auto">
          <a:xfrm>
            <a:off x="990600" y="304800"/>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a:t>Click to edit Master title style</a:t>
            </a:r>
          </a:p>
        </p:txBody>
      </p:sp>
      <p:sp>
        <p:nvSpPr>
          <p:cNvPr id="1027" name="Rectangle 3">
            <a:extLst>
              <a:ext uri="{FF2B5EF4-FFF2-40B4-BE49-F238E27FC236}">
                <a16:creationId xmlns:a16="http://schemas.microsoft.com/office/drawing/2014/main" id="{1B012EC0-90B2-4FC1-BD65-C92DAD9A5B56}"/>
              </a:ext>
            </a:extLst>
          </p:cNvPr>
          <p:cNvSpPr>
            <a:spLocks noGrp="1" noChangeArrowheads="1"/>
          </p:cNvSpPr>
          <p:nvPr>
            <p:ph type="body" idx="1"/>
          </p:nvPr>
        </p:nvSpPr>
        <p:spPr bwMode="auto">
          <a:xfrm>
            <a:off x="228600" y="914400"/>
            <a:ext cx="8686800" cy="571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Text Box 9">
            <a:extLst>
              <a:ext uri="{FF2B5EF4-FFF2-40B4-BE49-F238E27FC236}">
                <a16:creationId xmlns:a16="http://schemas.microsoft.com/office/drawing/2014/main" id="{C1431C5F-1059-4DEA-85BB-F9E2A2EE8C1A}"/>
              </a:ext>
            </a:extLst>
          </p:cNvPr>
          <p:cNvSpPr txBox="1">
            <a:spLocks noChangeArrowheads="1"/>
          </p:cNvSpPr>
          <p:nvPr userDrawn="1"/>
        </p:nvSpPr>
        <p:spPr bwMode="auto">
          <a:xfrm>
            <a:off x="6781800" y="6400800"/>
            <a:ext cx="2362200" cy="457200"/>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a:solidFill>
                  <a:schemeClr val="tx2"/>
                </a:solidFill>
                <a:ea typeface="新細明體" panose="02020500000000000000" pitchFamily="18" charset="-120"/>
              </a:rPr>
              <a:t>(</a:t>
            </a:r>
            <a:fld id="{B31A1189-E713-4D81-944B-AB536684CD8F}" type="slidenum">
              <a:rPr lang="en-US" altLang="zh-TW" smtClean="0">
                <a:solidFill>
                  <a:schemeClr val="tx2"/>
                </a:solidFill>
                <a:ea typeface="新細明體" panose="02020500000000000000" pitchFamily="18" charset="-120"/>
              </a:rPr>
              <a:pPr algn="r">
                <a:spcBef>
                  <a:spcPct val="50000"/>
                </a:spcBef>
                <a:defRPr/>
              </a:pPr>
              <a:t>‹#›</a:t>
            </a:fld>
            <a:r>
              <a:rPr lang="en-US" altLang="zh-TW">
                <a:solidFill>
                  <a:schemeClr val="tx2"/>
                </a:solidFill>
                <a:ea typeface="新細明體" panose="02020500000000000000" pitchFamily="18" charset="-120"/>
              </a:rPr>
              <a:t>)</a:t>
            </a:r>
          </a:p>
        </p:txBody>
      </p:sp>
      <p:sp>
        <p:nvSpPr>
          <p:cNvPr id="1029" name="Text Box 10">
            <a:extLst>
              <a:ext uri="{FF2B5EF4-FFF2-40B4-BE49-F238E27FC236}">
                <a16:creationId xmlns:a16="http://schemas.microsoft.com/office/drawing/2014/main" id="{BDE00BED-2BEA-44A2-9C54-5C463D74DDA9}"/>
              </a:ext>
            </a:extLst>
          </p:cNvPr>
          <p:cNvSpPr txBox="1">
            <a:spLocks noChangeArrowheads="1"/>
          </p:cNvSpPr>
          <p:nvPr userDrawn="1"/>
        </p:nvSpPr>
        <p:spPr bwMode="auto">
          <a:xfrm>
            <a:off x="0" y="6627813"/>
            <a:ext cx="8305800" cy="230187"/>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900" dirty="0">
                <a:solidFill>
                  <a:schemeClr val="tx2"/>
                </a:solidFill>
                <a:ea typeface="新細明體" panose="02020500000000000000" pitchFamily="18" charset="-120"/>
              </a:rPr>
              <a:t>©2020 by J. D. White. For use with Research Communication: EFL for Scientists and Engineers by J D White, </a:t>
            </a:r>
            <a:r>
              <a:rPr lang="en-US" altLang="zh-TW" sz="900" dirty="0">
                <a:solidFill>
                  <a:srgbClr val="FF0000"/>
                </a:solidFill>
                <a:ea typeface="新細明體" panose="02020500000000000000" pitchFamily="18" charset="-120"/>
                <a:hlinkClick r:id="rId13"/>
              </a:rPr>
              <a:t>https://www.kejiyingwen.com</a:t>
            </a:r>
            <a:endParaRPr lang="en-US" altLang="zh-TW" sz="900" dirty="0">
              <a:solidFill>
                <a:srgbClr val="FF0000"/>
              </a:solidFill>
              <a:ea typeface="新細明體" panose="02020500000000000000" pitchFamily="18" charset="-120"/>
            </a:endParaRPr>
          </a:p>
        </p:txBody>
      </p:sp>
      <p:pic>
        <p:nvPicPr>
          <p:cNvPr id="1030" name="Picture 1">
            <a:extLst>
              <a:ext uri="{FF2B5EF4-FFF2-40B4-BE49-F238E27FC236}">
                <a16:creationId xmlns:a16="http://schemas.microsoft.com/office/drawing/2014/main" id="{3377FCB3-4BD5-42D7-AF9F-900F3A23275F}"/>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9688" y="39688"/>
            <a:ext cx="798512"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1" name="Straight Connector 2">
            <a:extLst>
              <a:ext uri="{FF2B5EF4-FFF2-40B4-BE49-F238E27FC236}">
                <a16:creationId xmlns:a16="http://schemas.microsoft.com/office/drawing/2014/main" id="{8AC085AF-D21D-418B-BA91-4648D26D9D16}"/>
              </a:ext>
            </a:extLst>
          </p:cNvPr>
          <p:cNvCxnSpPr>
            <a:cxnSpLocks noChangeShapeType="1"/>
          </p:cNvCxnSpPr>
          <p:nvPr userDrawn="1"/>
        </p:nvCxnSpPr>
        <p:spPr bwMode="auto">
          <a:xfrm>
            <a:off x="0" y="914400"/>
            <a:ext cx="9144000" cy="0"/>
          </a:xfrm>
          <a:prstGeom prst="line">
            <a:avLst/>
          </a:prstGeom>
          <a:noFill/>
          <a:ln w="28575" algn="ctr">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2" name="TextBox 11">
            <a:extLst>
              <a:ext uri="{FF2B5EF4-FFF2-40B4-BE49-F238E27FC236}">
                <a16:creationId xmlns:a16="http://schemas.microsoft.com/office/drawing/2014/main" id="{C502DFA6-D0F0-4E73-A02E-593F33B004E9}"/>
              </a:ext>
            </a:extLst>
          </p:cNvPr>
          <p:cNvSpPr txBox="1">
            <a:spLocks noChangeArrowheads="1"/>
          </p:cNvSpPr>
          <p:nvPr userDrawn="1"/>
        </p:nvSpPr>
        <p:spPr bwMode="auto">
          <a:xfrm>
            <a:off x="4525963" y="0"/>
            <a:ext cx="4618037" cy="400050"/>
          </a:xfrm>
          <a:prstGeom prst="rect">
            <a:avLst/>
          </a:prstGeom>
          <a:noFill/>
          <a:ln>
            <a:noFill/>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defRPr/>
            </a:pPr>
            <a:r>
              <a:rPr lang="en-US" altLang="zh-TW" sz="2000" dirty="0" err="1">
                <a:solidFill>
                  <a:schemeClr val="tx2"/>
                </a:solidFill>
                <a:ea typeface="新細明體" panose="02020500000000000000" pitchFamily="18" charset="-120"/>
              </a:rPr>
              <a:t>ao</a:t>
            </a:r>
            <a:r>
              <a:rPr lang="en-US" altLang="zh-TW" sz="2000" dirty="0">
                <a:solidFill>
                  <a:schemeClr val="tx2"/>
                </a:solidFill>
                <a:ea typeface="新細明體" panose="02020500000000000000" pitchFamily="18" charset="-120"/>
              </a:rPr>
              <a:t>-§9.7 Viewgraphs</a:t>
            </a:r>
            <a:endParaRPr lang="en-CA" altLang="en-US" sz="2000" dirty="0"/>
          </a:p>
        </p:txBody>
      </p:sp>
    </p:spTree>
    <p:extLst>
      <p:ext uri="{BB962C8B-B14F-4D97-AF65-F5344CB8AC3E}">
        <p14:creationId xmlns:p14="http://schemas.microsoft.com/office/powerpoint/2010/main" val="32004549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83" r:id="rId4"/>
    <p:sldLayoutId id="2147483676" r:id="rId5"/>
    <p:sldLayoutId id="2147483684" r:id="rId6"/>
    <p:sldLayoutId id="2147483678" r:id="rId7"/>
    <p:sldLayoutId id="2147483679" r:id="rId8"/>
    <p:sldLayoutId id="2147483681" r:id="rId9"/>
    <p:sldLayoutId id="2147483682" r:id="rId10"/>
    <p:sldLayoutId id="2147483680" r:id="rId11"/>
  </p:sldLayoutIdLst>
  <p:txStyles>
    <p:titleStyle>
      <a:lvl1pPr algn="ctr" rtl="0" eaLnBrk="1" fontAlgn="base" hangingPunct="1">
        <a:spcBef>
          <a:spcPct val="0"/>
        </a:spcBef>
        <a:spcAft>
          <a:spcPct val="0"/>
        </a:spcAft>
        <a:defRPr sz="4400" kern="1200">
          <a:solidFill>
            <a:srgbClr val="0000CC"/>
          </a:solidFill>
          <a:latin typeface="+mj-lt"/>
          <a:ea typeface="+mj-ea"/>
          <a:cs typeface="+mj-cs"/>
        </a:defRPr>
      </a:lvl1pPr>
      <a:lvl2pPr algn="ctr" rtl="0" eaLnBrk="1" fontAlgn="base" hangingPunct="1">
        <a:spcBef>
          <a:spcPct val="0"/>
        </a:spcBef>
        <a:spcAft>
          <a:spcPct val="0"/>
        </a:spcAft>
        <a:defRPr sz="4400">
          <a:solidFill>
            <a:srgbClr val="0000CC"/>
          </a:solidFill>
          <a:latin typeface="Times New Roman" panose="02020603050405020304" pitchFamily="18" charset="0"/>
        </a:defRPr>
      </a:lvl2pPr>
      <a:lvl3pPr algn="ctr" rtl="0" eaLnBrk="1" fontAlgn="base" hangingPunct="1">
        <a:spcBef>
          <a:spcPct val="0"/>
        </a:spcBef>
        <a:spcAft>
          <a:spcPct val="0"/>
        </a:spcAft>
        <a:defRPr sz="4400">
          <a:solidFill>
            <a:srgbClr val="0000CC"/>
          </a:solidFill>
          <a:latin typeface="Times New Roman" panose="02020603050405020304" pitchFamily="18" charset="0"/>
        </a:defRPr>
      </a:lvl3pPr>
      <a:lvl4pPr algn="ctr" rtl="0" eaLnBrk="1" fontAlgn="base" hangingPunct="1">
        <a:spcBef>
          <a:spcPct val="0"/>
        </a:spcBef>
        <a:spcAft>
          <a:spcPct val="0"/>
        </a:spcAft>
        <a:defRPr sz="4400">
          <a:solidFill>
            <a:srgbClr val="0000CC"/>
          </a:solidFill>
          <a:latin typeface="Times New Roman" panose="02020603050405020304" pitchFamily="18" charset="0"/>
        </a:defRPr>
      </a:lvl4pPr>
      <a:lvl5pPr algn="ctr" rtl="0" eaLnBrk="1" fontAlgn="base" hangingPunct="1">
        <a:spcBef>
          <a:spcPct val="0"/>
        </a:spcBef>
        <a:spcAft>
          <a:spcPct val="0"/>
        </a:spcAft>
        <a:defRPr sz="4400">
          <a:solidFill>
            <a:srgbClr val="0000CC"/>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4.jp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7.jpg"/><Relationship Id="rId2" Type="http://schemas.openxmlformats.org/officeDocument/2006/relationships/image" Target="../media/image35.jpg"/><Relationship Id="rId1" Type="http://schemas.openxmlformats.org/officeDocument/2006/relationships/slideLayout" Target="../slideLayouts/slideLayout4.xml"/><Relationship Id="rId6" Type="http://schemas.openxmlformats.org/officeDocument/2006/relationships/image" Target="../media/image36.jpg"/><Relationship Id="rId5" Type="http://schemas.openxmlformats.org/officeDocument/2006/relationships/image" Target="../media/image18.png"/><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jpg"/><Relationship Id="rId4" Type="http://schemas.openxmlformats.org/officeDocument/2006/relationships/image" Target="../media/image19.png"/></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19.png"/></Relationships>
</file>

<file path=ppt/slides/_rels/slide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9.png"/></Relationships>
</file>

<file path=ppt/slides/_rels/slide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430.png"/><Relationship Id="rId5" Type="http://schemas.openxmlformats.org/officeDocument/2006/relationships/image" Target="../media/image44.PNG"/><Relationship Id="rId4" Type="http://schemas.openxmlformats.org/officeDocument/2006/relationships/image" Target="../media/image19.png"/></Relationships>
</file>

<file path=ppt/slides/_rels/slide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5.jpg"/><Relationship Id="rId1" Type="http://schemas.openxmlformats.org/officeDocument/2006/relationships/slideLayout" Target="../slideLayouts/slideLayout5.xml"/><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5.jpg"/><Relationship Id="rId1" Type="http://schemas.openxmlformats.org/officeDocument/2006/relationships/slideLayout" Target="../slideLayouts/slideLayout5.xml"/><Relationship Id="rId4" Type="http://schemas.openxmlformats.org/officeDocument/2006/relationships/image" Target="../media/image47.jpeg"/></Relationships>
</file>

<file path=ppt/slides/_rels/slide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hyperlink" Target="https://www.aizhu.com/xtop/" TargetMode="External"/><Relationship Id="rId2" Type="http://schemas.openxmlformats.org/officeDocument/2006/relationships/image" Target="../media/image6.png"/><Relationship Id="rId1" Type="http://schemas.openxmlformats.org/officeDocument/2006/relationships/slideLayout" Target="../slideLayouts/slideLayout5.xml"/><Relationship Id="rId5" Type="http://schemas.openxmlformats.org/officeDocument/2006/relationships/image" Target="../media/image49.jpg"/><Relationship Id="rId4" Type="http://schemas.openxmlformats.org/officeDocument/2006/relationships/image" Target="../media/image48.png"/></Relationships>
</file>

<file path=ppt/slides/_rels/slide60.xml.rels><?xml version="1.0" encoding="UTF-8" standalone="yes"?>
<Relationships xmlns="http://schemas.openxmlformats.org/package/2006/relationships"><Relationship Id="rId3" Type="http://schemas.openxmlformats.org/officeDocument/2006/relationships/hyperlink" Target="https://www.aizhu.com/xtop/" TargetMode="External"/><Relationship Id="rId2" Type="http://schemas.openxmlformats.org/officeDocument/2006/relationships/image" Target="../media/image50.png"/><Relationship Id="rId1" Type="http://schemas.openxmlformats.org/officeDocument/2006/relationships/slideLayout" Target="../slideLayouts/slideLayout9.xml"/><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AA3F2-AE48-4C1A-A904-18C6A84EA43E}"/>
              </a:ext>
            </a:extLst>
          </p:cNvPr>
          <p:cNvSpPr>
            <a:spLocks noGrp="1"/>
          </p:cNvSpPr>
          <p:nvPr>
            <p:ph type="ctrTitle"/>
          </p:nvPr>
        </p:nvSpPr>
        <p:spPr/>
        <p:txBody>
          <a:bodyPr/>
          <a:lstStyle/>
          <a:p>
            <a:r>
              <a:rPr lang="en-CA" dirty="0" err="1"/>
              <a:t>ao</a:t>
            </a:r>
            <a:r>
              <a:rPr lang="en-CA" dirty="0"/>
              <a:t>-</a:t>
            </a:r>
            <a:r>
              <a:rPr lang="en-US" altLang="zh-TW" dirty="0">
                <a:ea typeface="新細明體" panose="02020500000000000000" pitchFamily="18" charset="-120"/>
              </a:rPr>
              <a:t>§</a:t>
            </a:r>
            <a:r>
              <a:rPr lang="en-CA" dirty="0"/>
              <a:t>9.7 Viewgraphs</a:t>
            </a:r>
          </a:p>
        </p:txBody>
      </p:sp>
      <p:sp>
        <p:nvSpPr>
          <p:cNvPr id="7" name="Subtitle 6">
            <a:extLst>
              <a:ext uri="{FF2B5EF4-FFF2-40B4-BE49-F238E27FC236}">
                <a16:creationId xmlns:a16="http://schemas.microsoft.com/office/drawing/2014/main" id="{AAF17369-C047-4368-B633-B0CF8A43F2B0}"/>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2781359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a:t>ao-9.7 Viewgraphs</a:t>
            </a:r>
            <a:endParaRPr lang="en-CA" dirty="0"/>
          </a:p>
        </p:txBody>
      </p:sp>
      <p:sp>
        <p:nvSpPr>
          <p:cNvPr id="4" name="Text Placeholder 3">
            <a:extLst>
              <a:ext uri="{FF2B5EF4-FFF2-40B4-BE49-F238E27FC236}">
                <a16:creationId xmlns:a16="http://schemas.microsoft.com/office/drawing/2014/main" id="{3A4CF58E-FAE3-44F2-A809-79D551A9FC0B}"/>
              </a:ext>
            </a:extLst>
          </p:cNvPr>
          <p:cNvSpPr>
            <a:spLocks noGrp="1"/>
          </p:cNvSpPr>
          <p:nvPr>
            <p:ph type="body" idx="1"/>
          </p:nvPr>
        </p:nvSpPr>
        <p:spPr/>
        <p:txBody>
          <a:bodyPr>
            <a:normAutofit/>
          </a:bodyPr>
          <a:lstStyle/>
          <a:p>
            <a:r>
              <a:rPr lang="en-US" dirty="0"/>
              <a:t>Topics</a:t>
            </a:r>
          </a:p>
        </p:txBody>
      </p:sp>
      <p:sp>
        <p:nvSpPr>
          <p:cNvPr id="38" name="Content Placeholder 37">
            <a:extLst>
              <a:ext uri="{FF2B5EF4-FFF2-40B4-BE49-F238E27FC236}">
                <a16:creationId xmlns:a16="http://schemas.microsoft.com/office/drawing/2014/main" id="{76EB43ED-4E8F-462A-9D3C-F1A45929E12E}"/>
              </a:ext>
            </a:extLst>
          </p:cNvPr>
          <p:cNvSpPr>
            <a:spLocks noGrp="1"/>
          </p:cNvSpPr>
          <p:nvPr>
            <p:ph sz="half" idx="2"/>
          </p:nvPr>
        </p:nvSpPr>
        <p:spPr/>
        <p:txBody>
          <a:bodyPr/>
          <a:lstStyle/>
          <a:p>
            <a:r>
              <a:rPr lang="en-CA" dirty="0"/>
              <a:t>Marks of Quality</a:t>
            </a:r>
          </a:p>
          <a:p>
            <a:r>
              <a:rPr lang="en-CA" dirty="0"/>
              <a:t>Presentation Flow</a:t>
            </a:r>
          </a:p>
          <a:p>
            <a:r>
              <a:rPr lang="en-CA" dirty="0"/>
              <a:t>Types</a:t>
            </a:r>
          </a:p>
          <a:p>
            <a:r>
              <a:rPr lang="en-CA" dirty="0"/>
              <a:t>Sequencing</a:t>
            </a:r>
          </a:p>
          <a:p>
            <a:r>
              <a:rPr lang="en-CA" dirty="0"/>
              <a:t>Optimizing</a:t>
            </a:r>
          </a:p>
          <a:p>
            <a:r>
              <a:rPr lang="en-CA" dirty="0"/>
              <a:t>Avoiding Technical</a:t>
            </a:r>
          </a:p>
          <a:p>
            <a:r>
              <a:rPr lang="en-CA" dirty="0"/>
              <a:t>Difficulties</a:t>
            </a:r>
          </a:p>
          <a:p>
            <a:endParaRPr lang="en-GB" dirty="0"/>
          </a:p>
        </p:txBody>
      </p:sp>
      <p:sp>
        <p:nvSpPr>
          <p:cNvPr id="13" name="Text Placeholder 12">
            <a:extLst>
              <a:ext uri="{FF2B5EF4-FFF2-40B4-BE49-F238E27FC236}">
                <a16:creationId xmlns:a16="http://schemas.microsoft.com/office/drawing/2014/main" id="{40155703-E217-432C-9D63-C66CFAB6C154}"/>
              </a:ext>
            </a:extLst>
          </p:cNvPr>
          <p:cNvSpPr>
            <a:spLocks noGrp="1"/>
          </p:cNvSpPr>
          <p:nvPr>
            <p:ph type="body" sz="quarter" idx="3"/>
          </p:nvPr>
        </p:nvSpPr>
        <p:spPr/>
        <p:txBody>
          <a:bodyPr/>
          <a:lstStyle/>
          <a:p>
            <a:endParaRPr lang="en-GB" dirty="0"/>
          </a:p>
        </p:txBody>
      </p:sp>
      <p:pic>
        <p:nvPicPr>
          <p:cNvPr id="20" name="Content Placeholder 19">
            <a:extLst>
              <a:ext uri="{FF2B5EF4-FFF2-40B4-BE49-F238E27FC236}">
                <a16:creationId xmlns:a16="http://schemas.microsoft.com/office/drawing/2014/main" id="{3D85BF56-2A44-4213-B36E-5EC4B42F7A26}"/>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4719455" y="1616503"/>
            <a:ext cx="3901440" cy="3901440"/>
          </a:xfrm>
        </p:spPr>
      </p:pic>
    </p:spTree>
    <p:extLst>
      <p:ext uri="{BB962C8B-B14F-4D97-AF65-F5344CB8AC3E}">
        <p14:creationId xmlns:p14="http://schemas.microsoft.com/office/powerpoint/2010/main" val="1570854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50BC2-EEC1-47FB-A679-712A0BC655A4}"/>
              </a:ext>
            </a:extLst>
          </p:cNvPr>
          <p:cNvSpPr>
            <a:spLocks noGrp="1"/>
          </p:cNvSpPr>
          <p:nvPr>
            <p:ph type="title"/>
          </p:nvPr>
        </p:nvSpPr>
        <p:spPr/>
        <p:txBody>
          <a:bodyPr>
            <a:normAutofit fontScale="90000"/>
          </a:bodyPr>
          <a:lstStyle/>
          <a:p>
            <a:r>
              <a:rPr lang="en-CA"/>
              <a:t>1 Designing a Crossword Puzzle</a:t>
            </a:r>
            <a:endParaRPr lang="en-CA" dirty="0"/>
          </a:p>
        </p:txBody>
      </p:sp>
      <p:pic>
        <p:nvPicPr>
          <p:cNvPr id="8" name="Content Placeholder 7">
            <a:extLst>
              <a:ext uri="{FF2B5EF4-FFF2-40B4-BE49-F238E27FC236}">
                <a16:creationId xmlns:a16="http://schemas.microsoft.com/office/drawing/2014/main" id="{B3CB9825-7B9E-4EE0-9D00-CB4559DDEE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62050" y="2927989"/>
            <a:ext cx="3219899" cy="2219635"/>
          </a:xfrm>
        </p:spPr>
      </p:pic>
      <p:sp>
        <p:nvSpPr>
          <p:cNvPr id="11" name="Text Placeholder 10">
            <a:extLst>
              <a:ext uri="{FF2B5EF4-FFF2-40B4-BE49-F238E27FC236}">
                <a16:creationId xmlns:a16="http://schemas.microsoft.com/office/drawing/2014/main" id="{069E1924-1C45-4246-A64A-DA037FAF87C9}"/>
              </a:ext>
            </a:extLst>
          </p:cNvPr>
          <p:cNvSpPr>
            <a:spLocks noGrp="1"/>
          </p:cNvSpPr>
          <p:nvPr>
            <p:ph type="body" sz="quarter" idx="12"/>
          </p:nvPr>
        </p:nvSpPr>
        <p:spPr/>
        <p:txBody>
          <a:bodyPr>
            <a:normAutofit fontScale="92500" lnSpcReduction="20000"/>
          </a:bodyPr>
          <a:lstStyle/>
          <a:p>
            <a:endParaRPr lang="en-US"/>
          </a:p>
        </p:txBody>
      </p:sp>
      <p:pic>
        <p:nvPicPr>
          <p:cNvPr id="10" name="Content Placeholder 9">
            <a:extLst>
              <a:ext uri="{FF2B5EF4-FFF2-40B4-BE49-F238E27FC236}">
                <a16:creationId xmlns:a16="http://schemas.microsoft.com/office/drawing/2014/main" id="{CEC83669-2C18-418A-9859-FE01AEDEBE75}"/>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12" name="Content Placeholder 11">
            <a:extLst>
              <a:ext uri="{FF2B5EF4-FFF2-40B4-BE49-F238E27FC236}">
                <a16:creationId xmlns:a16="http://schemas.microsoft.com/office/drawing/2014/main" id="{FBD08D17-8FB0-4CE6-9C45-76B3CFF125A8}"/>
              </a:ext>
            </a:extLst>
          </p:cNvPr>
          <p:cNvSpPr>
            <a:spLocks noGrp="1"/>
          </p:cNvSpPr>
          <p:nvPr>
            <p:ph sz="quarter" idx="14"/>
          </p:nvPr>
        </p:nvSpPr>
        <p:spPr/>
        <p:txBody>
          <a:bodyPr/>
          <a:lstStyle/>
          <a:p>
            <a:endParaRPr lang="en-US"/>
          </a:p>
        </p:txBody>
      </p:sp>
      <p:sp>
        <p:nvSpPr>
          <p:cNvPr id="13" name="Content Placeholder 12">
            <a:extLst>
              <a:ext uri="{FF2B5EF4-FFF2-40B4-BE49-F238E27FC236}">
                <a16:creationId xmlns:a16="http://schemas.microsoft.com/office/drawing/2014/main" id="{4EB884C1-692A-4418-9060-5B8E2F281506}"/>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3050572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91D42-4724-4158-A147-FCF867C3D2D0}"/>
              </a:ext>
            </a:extLst>
          </p:cNvPr>
          <p:cNvSpPr>
            <a:spLocks noGrp="1"/>
          </p:cNvSpPr>
          <p:nvPr>
            <p:ph type="title"/>
          </p:nvPr>
        </p:nvSpPr>
        <p:spPr/>
        <p:txBody>
          <a:bodyPr>
            <a:normAutofit fontScale="90000"/>
          </a:bodyPr>
          <a:lstStyle/>
          <a:p>
            <a:r>
              <a:rPr lang="en-CA"/>
              <a:t>1 Designing a Crossword Puzzle</a:t>
            </a:r>
            <a:endParaRPr lang="en-US" dirty="0"/>
          </a:p>
        </p:txBody>
      </p:sp>
      <p:pic>
        <p:nvPicPr>
          <p:cNvPr id="10" name="Content Placeholder 9">
            <a:extLst>
              <a:ext uri="{FF2B5EF4-FFF2-40B4-BE49-F238E27FC236}">
                <a16:creationId xmlns:a16="http://schemas.microsoft.com/office/drawing/2014/main" id="{896FE948-DF52-4922-8CF2-21DFA9520D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2193289"/>
            <a:ext cx="8686800" cy="3689034"/>
          </a:xfrm>
        </p:spPr>
      </p:pic>
      <p:sp>
        <p:nvSpPr>
          <p:cNvPr id="4" name="Text Placeholder 3">
            <a:extLst>
              <a:ext uri="{FF2B5EF4-FFF2-40B4-BE49-F238E27FC236}">
                <a16:creationId xmlns:a16="http://schemas.microsoft.com/office/drawing/2014/main" id="{3CCC4A4D-D50D-4811-BC9E-50BF5E7A7983}"/>
              </a:ext>
            </a:extLst>
          </p:cNvPr>
          <p:cNvSpPr>
            <a:spLocks noGrp="1"/>
          </p:cNvSpPr>
          <p:nvPr>
            <p:ph type="body" sz="quarter" idx="12"/>
          </p:nvPr>
        </p:nvSpPr>
        <p:spPr/>
        <p:txBody>
          <a:bodyPr>
            <a:normAutofit fontScale="92500" lnSpcReduction="20000"/>
          </a:bodyPr>
          <a:lstStyle/>
          <a:p>
            <a:r>
              <a:rPr lang="en-US"/>
              <a:t>1. Choose a Theme</a:t>
            </a:r>
            <a:endParaRPr lang="en-US" dirty="0"/>
          </a:p>
        </p:txBody>
      </p:sp>
      <p:pic>
        <p:nvPicPr>
          <p:cNvPr id="8" name="Content Placeholder 9">
            <a:extLst>
              <a:ext uri="{FF2B5EF4-FFF2-40B4-BE49-F238E27FC236}">
                <a16:creationId xmlns:a16="http://schemas.microsoft.com/office/drawing/2014/main" id="{91B0F019-C64B-4065-A262-ABDFFCC833C5}"/>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12" name="Content Placeholder 11">
            <a:extLst>
              <a:ext uri="{FF2B5EF4-FFF2-40B4-BE49-F238E27FC236}">
                <a16:creationId xmlns:a16="http://schemas.microsoft.com/office/drawing/2014/main" id="{8B52DD41-688C-4BA7-B92B-B8CC69FE6844}"/>
              </a:ext>
            </a:extLst>
          </p:cNvPr>
          <p:cNvSpPr>
            <a:spLocks noGrp="1"/>
          </p:cNvSpPr>
          <p:nvPr>
            <p:ph sz="quarter" idx="14"/>
          </p:nvPr>
        </p:nvSpPr>
        <p:spPr/>
        <p:txBody>
          <a:bodyPr/>
          <a:lstStyle/>
          <a:p>
            <a:endParaRPr lang="en-US"/>
          </a:p>
        </p:txBody>
      </p:sp>
      <p:sp>
        <p:nvSpPr>
          <p:cNvPr id="13" name="Content Placeholder 12">
            <a:extLst>
              <a:ext uri="{FF2B5EF4-FFF2-40B4-BE49-F238E27FC236}">
                <a16:creationId xmlns:a16="http://schemas.microsoft.com/office/drawing/2014/main" id="{4F9ECB8B-098A-43EC-9F60-A58417770CCC}"/>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1678449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32E1C-F783-4D40-8139-165D18F2FF11}"/>
              </a:ext>
            </a:extLst>
          </p:cNvPr>
          <p:cNvSpPr>
            <a:spLocks noGrp="1"/>
          </p:cNvSpPr>
          <p:nvPr>
            <p:ph type="title"/>
          </p:nvPr>
        </p:nvSpPr>
        <p:spPr/>
        <p:txBody>
          <a:bodyPr>
            <a:normAutofit fontScale="90000"/>
          </a:bodyPr>
          <a:lstStyle/>
          <a:p>
            <a:r>
              <a:rPr lang="en-CA"/>
              <a:t>1 Designing a Crossword Puzzle</a:t>
            </a:r>
            <a:endParaRPr lang="en-US" dirty="0"/>
          </a:p>
        </p:txBody>
      </p:sp>
      <p:pic>
        <p:nvPicPr>
          <p:cNvPr id="9" name="Content Placeholder 9">
            <a:extLst>
              <a:ext uri="{FF2B5EF4-FFF2-40B4-BE49-F238E27FC236}">
                <a16:creationId xmlns:a16="http://schemas.microsoft.com/office/drawing/2014/main" id="{BB646763-7298-40FA-92D4-7719008BA7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2193289"/>
            <a:ext cx="8686800" cy="3689034"/>
          </a:xfrm>
        </p:spPr>
      </p:pic>
      <p:sp>
        <p:nvSpPr>
          <p:cNvPr id="4" name="Text Placeholder 3">
            <a:extLst>
              <a:ext uri="{FF2B5EF4-FFF2-40B4-BE49-F238E27FC236}">
                <a16:creationId xmlns:a16="http://schemas.microsoft.com/office/drawing/2014/main" id="{B4BB63F8-47C7-4E1C-A01C-D6DCF18FCD44}"/>
              </a:ext>
            </a:extLst>
          </p:cNvPr>
          <p:cNvSpPr>
            <a:spLocks noGrp="1"/>
          </p:cNvSpPr>
          <p:nvPr>
            <p:ph type="body" sz="quarter" idx="12"/>
          </p:nvPr>
        </p:nvSpPr>
        <p:spPr/>
        <p:txBody>
          <a:bodyPr>
            <a:normAutofit fontScale="92500" lnSpcReduction="20000"/>
          </a:bodyPr>
          <a:lstStyle/>
          <a:p>
            <a:r>
              <a:rPr lang="en-US"/>
              <a:t>2. Place related words </a:t>
            </a:r>
          </a:p>
          <a:p>
            <a:endParaRPr lang="en-US" dirty="0"/>
          </a:p>
        </p:txBody>
      </p:sp>
      <p:pic>
        <p:nvPicPr>
          <p:cNvPr id="8" name="Content Placeholder 9">
            <a:extLst>
              <a:ext uri="{FF2B5EF4-FFF2-40B4-BE49-F238E27FC236}">
                <a16:creationId xmlns:a16="http://schemas.microsoft.com/office/drawing/2014/main" id="{67DA1169-A66B-4237-9483-EF77E8EE7704}"/>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10" name="Content Placeholder 9">
            <a:extLst>
              <a:ext uri="{FF2B5EF4-FFF2-40B4-BE49-F238E27FC236}">
                <a16:creationId xmlns:a16="http://schemas.microsoft.com/office/drawing/2014/main" id="{95051499-D89F-464A-A860-5261A5AD3234}"/>
              </a:ext>
            </a:extLst>
          </p:cNvPr>
          <p:cNvSpPr>
            <a:spLocks noGrp="1"/>
          </p:cNvSpPr>
          <p:nvPr>
            <p:ph sz="quarter" idx="14"/>
          </p:nvPr>
        </p:nvSpPr>
        <p:spPr/>
        <p:txBody>
          <a:bodyPr/>
          <a:lstStyle/>
          <a:p>
            <a:endParaRPr lang="en-US"/>
          </a:p>
        </p:txBody>
      </p:sp>
      <p:sp>
        <p:nvSpPr>
          <p:cNvPr id="11" name="Content Placeholder 10">
            <a:extLst>
              <a:ext uri="{FF2B5EF4-FFF2-40B4-BE49-F238E27FC236}">
                <a16:creationId xmlns:a16="http://schemas.microsoft.com/office/drawing/2014/main" id="{F457FDB4-444C-4692-B1B7-5AE3E5AF7333}"/>
              </a:ext>
            </a:extLst>
          </p:cNvPr>
          <p:cNvSpPr>
            <a:spLocks noGrp="1"/>
          </p:cNvSpPr>
          <p:nvPr>
            <p:ph sz="quarter" idx="15"/>
          </p:nvPr>
        </p:nvSpPr>
        <p:spPr/>
        <p:txBody>
          <a:bodyPr/>
          <a:lstStyle/>
          <a:p>
            <a:endParaRPr lang="en-US"/>
          </a:p>
        </p:txBody>
      </p:sp>
      <p:pic>
        <p:nvPicPr>
          <p:cNvPr id="16" name="Picture 15">
            <a:extLst>
              <a:ext uri="{FF2B5EF4-FFF2-40B4-BE49-F238E27FC236}">
                <a16:creationId xmlns:a16="http://schemas.microsoft.com/office/drawing/2014/main" id="{4C3B1F12-0A10-4AE4-AEF1-CE4FD0BD7D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3434" y="3418104"/>
            <a:ext cx="3639100" cy="1239403"/>
          </a:xfrm>
          <a:prstGeom prst="rect">
            <a:avLst/>
          </a:prstGeom>
        </p:spPr>
      </p:pic>
    </p:spTree>
    <p:extLst>
      <p:ext uri="{BB962C8B-B14F-4D97-AF65-F5344CB8AC3E}">
        <p14:creationId xmlns:p14="http://schemas.microsoft.com/office/powerpoint/2010/main" val="9404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E8641-E1F5-4889-84DE-54EE41DC89E8}"/>
              </a:ext>
            </a:extLst>
          </p:cNvPr>
          <p:cNvSpPr>
            <a:spLocks noGrp="1"/>
          </p:cNvSpPr>
          <p:nvPr>
            <p:ph type="title"/>
          </p:nvPr>
        </p:nvSpPr>
        <p:spPr/>
        <p:txBody>
          <a:bodyPr>
            <a:normAutofit fontScale="90000"/>
          </a:bodyPr>
          <a:lstStyle/>
          <a:p>
            <a:r>
              <a:rPr lang="en-CA"/>
              <a:t>1 Designing a Crossword Puzzle</a:t>
            </a:r>
            <a:endParaRPr lang="en-US" dirty="0"/>
          </a:p>
        </p:txBody>
      </p:sp>
      <p:pic>
        <p:nvPicPr>
          <p:cNvPr id="13" name="Content Placeholder 12">
            <a:extLst>
              <a:ext uri="{FF2B5EF4-FFF2-40B4-BE49-F238E27FC236}">
                <a16:creationId xmlns:a16="http://schemas.microsoft.com/office/drawing/2014/main" id="{B65E0AEB-6F66-4EDA-A29D-1B73DBAB106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2193289"/>
            <a:ext cx="8686800" cy="3689034"/>
          </a:xfrm>
        </p:spPr>
      </p:pic>
      <p:sp>
        <p:nvSpPr>
          <p:cNvPr id="4" name="Text Placeholder 3">
            <a:extLst>
              <a:ext uri="{FF2B5EF4-FFF2-40B4-BE49-F238E27FC236}">
                <a16:creationId xmlns:a16="http://schemas.microsoft.com/office/drawing/2014/main" id="{04698905-EF55-487F-9EC3-C59F3ECE7C4E}"/>
              </a:ext>
            </a:extLst>
          </p:cNvPr>
          <p:cNvSpPr>
            <a:spLocks noGrp="1"/>
          </p:cNvSpPr>
          <p:nvPr>
            <p:ph type="body" sz="quarter" idx="12"/>
          </p:nvPr>
        </p:nvSpPr>
        <p:spPr/>
        <p:txBody>
          <a:bodyPr>
            <a:normAutofit fontScale="92500" lnSpcReduction="20000"/>
          </a:bodyPr>
          <a:lstStyle/>
          <a:p>
            <a:r>
              <a:rPr lang="en-US"/>
              <a:t>3. Blacken Unused Squares</a:t>
            </a:r>
            <a:endParaRPr lang="en-US" dirty="0"/>
          </a:p>
        </p:txBody>
      </p:sp>
      <p:pic>
        <p:nvPicPr>
          <p:cNvPr id="9" name="Content Placeholder 9">
            <a:extLst>
              <a:ext uri="{FF2B5EF4-FFF2-40B4-BE49-F238E27FC236}">
                <a16:creationId xmlns:a16="http://schemas.microsoft.com/office/drawing/2014/main" id="{9AEFDC5D-6D3D-4F47-99AD-25340FA3C150}"/>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11" name="Content Placeholder 10">
            <a:extLst>
              <a:ext uri="{FF2B5EF4-FFF2-40B4-BE49-F238E27FC236}">
                <a16:creationId xmlns:a16="http://schemas.microsoft.com/office/drawing/2014/main" id="{B3383733-4BBF-4735-AC1E-2B6775D67DD6}"/>
              </a:ext>
            </a:extLst>
          </p:cNvPr>
          <p:cNvSpPr>
            <a:spLocks noGrp="1"/>
          </p:cNvSpPr>
          <p:nvPr>
            <p:ph sz="quarter" idx="14"/>
          </p:nvPr>
        </p:nvSpPr>
        <p:spPr/>
        <p:txBody>
          <a:bodyPr/>
          <a:lstStyle/>
          <a:p>
            <a:endParaRPr lang="en-US"/>
          </a:p>
        </p:txBody>
      </p:sp>
      <p:sp>
        <p:nvSpPr>
          <p:cNvPr id="12" name="Content Placeholder 11">
            <a:extLst>
              <a:ext uri="{FF2B5EF4-FFF2-40B4-BE49-F238E27FC236}">
                <a16:creationId xmlns:a16="http://schemas.microsoft.com/office/drawing/2014/main" id="{1D9ACBBE-A59D-4577-9002-65C2F7BDCB23}"/>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1503036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8564E-7242-45C4-86AC-26E32D99F2E3}"/>
              </a:ext>
            </a:extLst>
          </p:cNvPr>
          <p:cNvSpPr>
            <a:spLocks noGrp="1"/>
          </p:cNvSpPr>
          <p:nvPr>
            <p:ph type="title"/>
          </p:nvPr>
        </p:nvSpPr>
        <p:spPr/>
        <p:txBody>
          <a:bodyPr>
            <a:normAutofit fontScale="90000"/>
          </a:bodyPr>
          <a:lstStyle/>
          <a:p>
            <a:r>
              <a:rPr lang="en-CA"/>
              <a:t>1 Designing a Crossword Puzzle</a:t>
            </a:r>
            <a:endParaRPr lang="en-US" dirty="0"/>
          </a:p>
        </p:txBody>
      </p:sp>
      <p:pic>
        <p:nvPicPr>
          <p:cNvPr id="10" name="Content Placeholder 9">
            <a:extLst>
              <a:ext uri="{FF2B5EF4-FFF2-40B4-BE49-F238E27FC236}">
                <a16:creationId xmlns:a16="http://schemas.microsoft.com/office/drawing/2014/main" id="{31F8290B-366B-498D-A648-B68C02260E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2193289"/>
            <a:ext cx="8686800" cy="3689034"/>
          </a:xfrm>
        </p:spPr>
      </p:pic>
      <p:sp>
        <p:nvSpPr>
          <p:cNvPr id="4" name="Text Placeholder 3">
            <a:extLst>
              <a:ext uri="{FF2B5EF4-FFF2-40B4-BE49-F238E27FC236}">
                <a16:creationId xmlns:a16="http://schemas.microsoft.com/office/drawing/2014/main" id="{F70507F6-FD65-4F55-82B0-9DC459E35070}"/>
              </a:ext>
            </a:extLst>
          </p:cNvPr>
          <p:cNvSpPr>
            <a:spLocks noGrp="1"/>
          </p:cNvSpPr>
          <p:nvPr>
            <p:ph type="body" sz="quarter" idx="12"/>
          </p:nvPr>
        </p:nvSpPr>
        <p:spPr/>
        <p:txBody>
          <a:bodyPr>
            <a:normAutofit fontScale="92500" lnSpcReduction="20000"/>
          </a:bodyPr>
          <a:lstStyle/>
          <a:p>
            <a:r>
              <a:rPr lang="en-US"/>
              <a:t>4. Remove Word and Provide Clues</a:t>
            </a:r>
            <a:endParaRPr lang="en-US" dirty="0"/>
          </a:p>
        </p:txBody>
      </p:sp>
      <p:pic>
        <p:nvPicPr>
          <p:cNvPr id="8" name="Content Placeholder 9">
            <a:extLst>
              <a:ext uri="{FF2B5EF4-FFF2-40B4-BE49-F238E27FC236}">
                <a16:creationId xmlns:a16="http://schemas.microsoft.com/office/drawing/2014/main" id="{69A86390-F609-48C4-9C00-425EEB2C28A9}"/>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12" name="Content Placeholder 11">
            <a:extLst>
              <a:ext uri="{FF2B5EF4-FFF2-40B4-BE49-F238E27FC236}">
                <a16:creationId xmlns:a16="http://schemas.microsoft.com/office/drawing/2014/main" id="{D6F8EE64-DF41-41C1-A37D-B4F2ADA4369B}"/>
              </a:ext>
            </a:extLst>
          </p:cNvPr>
          <p:cNvSpPr>
            <a:spLocks noGrp="1"/>
          </p:cNvSpPr>
          <p:nvPr>
            <p:ph sz="quarter" idx="14"/>
          </p:nvPr>
        </p:nvSpPr>
        <p:spPr/>
        <p:txBody>
          <a:bodyPr/>
          <a:lstStyle/>
          <a:p>
            <a:endParaRPr lang="en-US"/>
          </a:p>
        </p:txBody>
      </p:sp>
      <p:sp>
        <p:nvSpPr>
          <p:cNvPr id="13" name="Content Placeholder 12">
            <a:extLst>
              <a:ext uri="{FF2B5EF4-FFF2-40B4-BE49-F238E27FC236}">
                <a16:creationId xmlns:a16="http://schemas.microsoft.com/office/drawing/2014/main" id="{97EB34F0-7EBA-4AB6-A695-DC8D742589D5}"/>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286925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F8CF8-F561-4A68-AFFB-4B2E58024A5D}"/>
              </a:ext>
            </a:extLst>
          </p:cNvPr>
          <p:cNvSpPr>
            <a:spLocks noGrp="1"/>
          </p:cNvSpPr>
          <p:nvPr>
            <p:ph type="title"/>
          </p:nvPr>
        </p:nvSpPr>
        <p:spPr>
          <a:xfrm>
            <a:off x="990600" y="304800"/>
            <a:ext cx="8153400" cy="457200"/>
          </a:xfrm>
        </p:spPr>
        <p:txBody>
          <a:bodyPr>
            <a:normAutofit fontScale="90000"/>
          </a:bodyPr>
          <a:lstStyle/>
          <a:p>
            <a:r>
              <a:rPr lang="en-CA"/>
              <a:t>1 Designing a Crossword Puzzle</a:t>
            </a:r>
            <a:endParaRPr lang="en-US" dirty="0"/>
          </a:p>
        </p:txBody>
      </p:sp>
      <p:pic>
        <p:nvPicPr>
          <p:cNvPr id="9" name="Content Placeholder 9">
            <a:extLst>
              <a:ext uri="{FF2B5EF4-FFF2-40B4-BE49-F238E27FC236}">
                <a16:creationId xmlns:a16="http://schemas.microsoft.com/office/drawing/2014/main" id="{77DB5C05-5B9C-4001-866F-D3F7E9D0E2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2193289"/>
            <a:ext cx="8686800" cy="3689034"/>
          </a:xfrm>
        </p:spPr>
      </p:pic>
      <p:sp>
        <p:nvSpPr>
          <p:cNvPr id="4" name="Text Placeholder 3">
            <a:extLst>
              <a:ext uri="{FF2B5EF4-FFF2-40B4-BE49-F238E27FC236}">
                <a16:creationId xmlns:a16="http://schemas.microsoft.com/office/drawing/2014/main" id="{61BC5BBA-CFB3-4389-9078-3F869158AE7E}"/>
              </a:ext>
            </a:extLst>
          </p:cNvPr>
          <p:cNvSpPr>
            <a:spLocks noGrp="1"/>
          </p:cNvSpPr>
          <p:nvPr>
            <p:ph type="body" sz="quarter" idx="12"/>
          </p:nvPr>
        </p:nvSpPr>
        <p:spPr>
          <a:xfrm>
            <a:off x="1066800" y="914400"/>
            <a:ext cx="8001000" cy="533400"/>
          </a:xfrm>
        </p:spPr>
        <p:txBody>
          <a:bodyPr>
            <a:normAutofit fontScale="92500" lnSpcReduction="20000"/>
          </a:bodyPr>
          <a:lstStyle/>
          <a:p>
            <a:r>
              <a:rPr lang="en-US" dirty="0"/>
              <a:t>5. Score</a:t>
            </a:r>
          </a:p>
        </p:txBody>
      </p:sp>
      <p:pic>
        <p:nvPicPr>
          <p:cNvPr id="8" name="Content Placeholder 9">
            <a:extLst>
              <a:ext uri="{FF2B5EF4-FFF2-40B4-BE49-F238E27FC236}">
                <a16:creationId xmlns:a16="http://schemas.microsoft.com/office/drawing/2014/main" id="{2E1CFE0A-B982-410A-96DC-4E6F07E35F1A}"/>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11" name="Content Placeholder 10">
            <a:extLst>
              <a:ext uri="{FF2B5EF4-FFF2-40B4-BE49-F238E27FC236}">
                <a16:creationId xmlns:a16="http://schemas.microsoft.com/office/drawing/2014/main" id="{2F11B2EA-7043-4842-B9A9-B47CDAD41D17}"/>
              </a:ext>
            </a:extLst>
          </p:cNvPr>
          <p:cNvSpPr>
            <a:spLocks noGrp="1"/>
          </p:cNvSpPr>
          <p:nvPr>
            <p:ph sz="quarter" idx="14"/>
          </p:nvPr>
        </p:nvSpPr>
        <p:spPr/>
        <p:txBody>
          <a:bodyPr/>
          <a:lstStyle/>
          <a:p>
            <a:endParaRPr lang="en-CA"/>
          </a:p>
        </p:txBody>
      </p:sp>
      <p:sp>
        <p:nvSpPr>
          <p:cNvPr id="12" name="Content Placeholder 11">
            <a:extLst>
              <a:ext uri="{FF2B5EF4-FFF2-40B4-BE49-F238E27FC236}">
                <a16:creationId xmlns:a16="http://schemas.microsoft.com/office/drawing/2014/main" id="{06A8670E-9451-439C-B738-276DC65B05D8}"/>
              </a:ext>
            </a:extLst>
          </p:cNvPr>
          <p:cNvSpPr>
            <a:spLocks noGrp="1"/>
          </p:cNvSpPr>
          <p:nvPr>
            <p:ph sz="quarter" idx="15"/>
          </p:nvPr>
        </p:nvSpPr>
        <p:spPr/>
        <p:txBody>
          <a:bodyPr/>
          <a:lstStyle/>
          <a:p>
            <a:endParaRPr lang="en-CA"/>
          </a:p>
        </p:txBody>
      </p:sp>
      <p:sp>
        <p:nvSpPr>
          <p:cNvPr id="10" name="Rectangle 9">
            <a:extLst>
              <a:ext uri="{FF2B5EF4-FFF2-40B4-BE49-F238E27FC236}">
                <a16:creationId xmlns:a16="http://schemas.microsoft.com/office/drawing/2014/main" id="{62EA996C-5C54-4DFD-A3E1-D7556784E384}"/>
              </a:ext>
            </a:extLst>
          </p:cNvPr>
          <p:cNvSpPr/>
          <p:nvPr/>
        </p:nvSpPr>
        <p:spPr>
          <a:xfrm>
            <a:off x="1335437" y="1640929"/>
            <a:ext cx="6626817" cy="461665"/>
          </a:xfrm>
          <a:prstGeom prst="rect">
            <a:avLst/>
          </a:prstGeom>
        </p:spPr>
        <p:txBody>
          <a:bodyPr wrap="square">
            <a:spAutoFit/>
          </a:bodyPr>
          <a:lstStyle/>
          <a:p>
            <a:r>
              <a:rPr lang="en-US" sz="2400" dirty="0"/>
              <a:t>5 Guava + 4 Pear + 5 Peach + 5 apple = </a:t>
            </a:r>
            <a:r>
              <a:rPr lang="en-CA" sz="2400" b="1" dirty="0">
                <a:solidFill>
                  <a:schemeClr val="tx2"/>
                </a:solidFill>
              </a:rPr>
              <a:t>19 points</a:t>
            </a:r>
          </a:p>
        </p:txBody>
      </p:sp>
    </p:spTree>
    <p:extLst>
      <p:ext uri="{BB962C8B-B14F-4D97-AF65-F5344CB8AC3E}">
        <p14:creationId xmlns:p14="http://schemas.microsoft.com/office/powerpoint/2010/main" val="183178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1A20CE5-0075-429B-B0F4-E4380A750843}"/>
              </a:ext>
            </a:extLst>
          </p:cNvPr>
          <p:cNvSpPr>
            <a:spLocks noGrp="1"/>
          </p:cNvSpPr>
          <p:nvPr>
            <p:ph type="title"/>
          </p:nvPr>
        </p:nvSpPr>
        <p:spPr/>
        <p:txBody>
          <a:bodyPr>
            <a:normAutofit fontScale="90000"/>
          </a:bodyPr>
          <a:lstStyle/>
          <a:p>
            <a:r>
              <a:rPr lang="en-CA"/>
              <a:t>1 Designing a Crossword Puzzle</a:t>
            </a:r>
            <a:endParaRPr lang="en-US" dirty="0"/>
          </a:p>
        </p:txBody>
      </p:sp>
      <p:sp>
        <p:nvSpPr>
          <p:cNvPr id="9" name="Content Placeholder 8">
            <a:extLst>
              <a:ext uri="{FF2B5EF4-FFF2-40B4-BE49-F238E27FC236}">
                <a16:creationId xmlns:a16="http://schemas.microsoft.com/office/drawing/2014/main" id="{9551E156-68C2-45DE-A634-65B7B8E8AE96}"/>
              </a:ext>
            </a:extLst>
          </p:cNvPr>
          <p:cNvSpPr>
            <a:spLocks noGrp="1"/>
          </p:cNvSpPr>
          <p:nvPr>
            <p:ph idx="1"/>
          </p:nvPr>
        </p:nvSpPr>
        <p:spPr/>
        <p:txBody>
          <a:bodyPr/>
          <a:lstStyle/>
          <a:p>
            <a:r>
              <a:rPr lang="en-US" dirty="0"/>
              <a:t>Use the grid in your workbook to create a crossword puzzle. </a:t>
            </a:r>
          </a:p>
          <a:p>
            <a:r>
              <a:rPr lang="en-US" dirty="0"/>
              <a:t>You do not have to write clues, just set up the words.</a:t>
            </a:r>
          </a:p>
          <a:p>
            <a:r>
              <a:rPr lang="en-US" dirty="0"/>
              <a:t>You have 15 minutes only.</a:t>
            </a:r>
          </a:p>
        </p:txBody>
      </p:sp>
      <p:sp>
        <p:nvSpPr>
          <p:cNvPr id="2" name="Text Placeholder 1">
            <a:extLst>
              <a:ext uri="{FF2B5EF4-FFF2-40B4-BE49-F238E27FC236}">
                <a16:creationId xmlns:a16="http://schemas.microsoft.com/office/drawing/2014/main" id="{837E0DFC-96E5-49B3-D676-CE27AB84FCC8}"/>
              </a:ext>
            </a:extLst>
          </p:cNvPr>
          <p:cNvSpPr>
            <a:spLocks noGrp="1"/>
          </p:cNvSpPr>
          <p:nvPr>
            <p:ph type="body" sz="quarter" idx="12"/>
          </p:nvPr>
        </p:nvSpPr>
        <p:spPr/>
        <p:txBody>
          <a:bodyPr>
            <a:normAutofit fontScale="92500" lnSpcReduction="20000"/>
          </a:bodyPr>
          <a:lstStyle/>
          <a:p>
            <a:endParaRPr lang="en-US"/>
          </a:p>
        </p:txBody>
      </p:sp>
      <p:pic>
        <p:nvPicPr>
          <p:cNvPr id="14" name="Content Placeholder 13">
            <a:extLst>
              <a:ext uri="{FF2B5EF4-FFF2-40B4-BE49-F238E27FC236}">
                <a16:creationId xmlns:a16="http://schemas.microsoft.com/office/drawing/2014/main" id="{2AB76C71-F417-4F5D-A1FA-AB98A713F3F5}"/>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3" name="Content Placeholder 2">
            <a:extLst>
              <a:ext uri="{FF2B5EF4-FFF2-40B4-BE49-F238E27FC236}">
                <a16:creationId xmlns:a16="http://schemas.microsoft.com/office/drawing/2014/main" id="{E7E7E2F7-9B50-115C-5E10-1C49B37ABFFA}"/>
              </a:ext>
            </a:extLst>
          </p:cNvPr>
          <p:cNvSpPr>
            <a:spLocks noGrp="1"/>
          </p:cNvSpPr>
          <p:nvPr>
            <p:ph sz="quarter" idx="14"/>
          </p:nvPr>
        </p:nvSpPr>
        <p:spPr/>
        <p:txBody>
          <a:bodyPr/>
          <a:lstStyle/>
          <a:p>
            <a:endParaRPr lang="en-US"/>
          </a:p>
        </p:txBody>
      </p:sp>
      <p:sp>
        <p:nvSpPr>
          <p:cNvPr id="4" name="Content Placeholder 3">
            <a:extLst>
              <a:ext uri="{FF2B5EF4-FFF2-40B4-BE49-F238E27FC236}">
                <a16:creationId xmlns:a16="http://schemas.microsoft.com/office/drawing/2014/main" id="{307AC49C-A535-4A56-5CE6-37B09F0D2EA0}"/>
              </a:ext>
            </a:extLst>
          </p:cNvPr>
          <p:cNvSpPr>
            <a:spLocks noGrp="1"/>
          </p:cNvSpPr>
          <p:nvPr>
            <p:ph sz="quarter" idx="15"/>
          </p:nvPr>
        </p:nvSpPr>
        <p:spPr/>
        <p:txBody>
          <a:bodyPr/>
          <a:lstStyle/>
          <a:p>
            <a:endParaRPr lang="en-US"/>
          </a:p>
        </p:txBody>
      </p:sp>
      <p:pic>
        <p:nvPicPr>
          <p:cNvPr id="6" name="Content Placeholder 2">
            <a:extLst>
              <a:ext uri="{FF2B5EF4-FFF2-40B4-BE49-F238E27FC236}">
                <a16:creationId xmlns:a16="http://schemas.microsoft.com/office/drawing/2014/main" id="{79C086D8-C572-5CBF-8BE6-1B42759B0C34}"/>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bwMode="auto">
          <a:xfrm>
            <a:off x="5494782" y="3055620"/>
            <a:ext cx="2878836" cy="1965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2604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E3391-0D70-419F-801E-BAF00EBC7C46}"/>
              </a:ext>
            </a:extLst>
          </p:cNvPr>
          <p:cNvSpPr>
            <a:spLocks noGrp="1"/>
          </p:cNvSpPr>
          <p:nvPr>
            <p:ph type="title"/>
          </p:nvPr>
        </p:nvSpPr>
        <p:spPr/>
        <p:txBody>
          <a:bodyPr>
            <a:normAutofit fontScale="90000"/>
          </a:bodyPr>
          <a:lstStyle/>
          <a:p>
            <a:r>
              <a:rPr lang="en-CA" dirty="0"/>
              <a:t>1 Designing a Crossword Puzzle</a:t>
            </a:r>
            <a:endParaRPr lang="en-US" dirty="0"/>
          </a:p>
        </p:txBody>
      </p:sp>
      <p:sp>
        <p:nvSpPr>
          <p:cNvPr id="3" name="Content Placeholder 2">
            <a:extLst>
              <a:ext uri="{FF2B5EF4-FFF2-40B4-BE49-F238E27FC236}">
                <a16:creationId xmlns:a16="http://schemas.microsoft.com/office/drawing/2014/main" id="{8A28B548-6826-4C7B-A100-451FDFA90E2C}"/>
              </a:ext>
            </a:extLst>
          </p:cNvPr>
          <p:cNvSpPr>
            <a:spLocks noGrp="1"/>
          </p:cNvSpPr>
          <p:nvPr>
            <p:ph idx="1"/>
          </p:nvPr>
        </p:nvSpPr>
        <p:spPr/>
        <p:txBody>
          <a:bodyPr/>
          <a:lstStyle/>
          <a:p>
            <a:r>
              <a:rPr lang="en-US" dirty="0"/>
              <a:t>Pass your crossword to another group.</a:t>
            </a:r>
          </a:p>
          <a:p>
            <a:r>
              <a:rPr lang="en-US" dirty="0"/>
              <a:t>Score the crossword.</a:t>
            </a:r>
          </a:p>
        </p:txBody>
      </p:sp>
      <p:sp>
        <p:nvSpPr>
          <p:cNvPr id="4" name="Text Placeholder 3">
            <a:extLst>
              <a:ext uri="{FF2B5EF4-FFF2-40B4-BE49-F238E27FC236}">
                <a16:creationId xmlns:a16="http://schemas.microsoft.com/office/drawing/2014/main" id="{D74D6EF2-BCBA-4AF3-8C3F-D9FF8B5EF456}"/>
              </a:ext>
            </a:extLst>
          </p:cNvPr>
          <p:cNvSpPr>
            <a:spLocks noGrp="1"/>
          </p:cNvSpPr>
          <p:nvPr>
            <p:ph type="body" sz="quarter" idx="12"/>
          </p:nvPr>
        </p:nvSpPr>
        <p:spPr/>
        <p:txBody>
          <a:bodyPr>
            <a:normAutofit fontScale="92500" lnSpcReduction="20000"/>
          </a:bodyPr>
          <a:lstStyle/>
          <a:p>
            <a:endParaRPr lang="en-US" dirty="0"/>
          </a:p>
        </p:txBody>
      </p:sp>
      <p:sp>
        <p:nvSpPr>
          <p:cNvPr id="6" name="Content Placeholder 5">
            <a:extLst>
              <a:ext uri="{FF2B5EF4-FFF2-40B4-BE49-F238E27FC236}">
                <a16:creationId xmlns:a16="http://schemas.microsoft.com/office/drawing/2014/main" id="{469F8E82-135A-4263-AC81-2630E448DB71}"/>
              </a:ext>
            </a:extLst>
          </p:cNvPr>
          <p:cNvSpPr>
            <a:spLocks noGrp="1"/>
          </p:cNvSpPr>
          <p:nvPr>
            <p:ph sz="quarter" idx="14"/>
          </p:nvPr>
        </p:nvSpPr>
        <p:spPr/>
        <p:txBody>
          <a:bodyPr/>
          <a:lstStyle/>
          <a:p>
            <a:endParaRPr lang="en-US"/>
          </a:p>
        </p:txBody>
      </p:sp>
      <p:sp>
        <p:nvSpPr>
          <p:cNvPr id="7" name="Content Placeholder 6">
            <a:extLst>
              <a:ext uri="{FF2B5EF4-FFF2-40B4-BE49-F238E27FC236}">
                <a16:creationId xmlns:a16="http://schemas.microsoft.com/office/drawing/2014/main" id="{827C09E9-4128-4488-8981-483626DB596A}"/>
              </a:ext>
            </a:extLst>
          </p:cNvPr>
          <p:cNvSpPr>
            <a:spLocks noGrp="1"/>
          </p:cNvSpPr>
          <p:nvPr>
            <p:ph sz="quarter" idx="15"/>
          </p:nvPr>
        </p:nvSpPr>
        <p:spPr/>
        <p:txBody>
          <a:bodyPr/>
          <a:lstStyle/>
          <a:p>
            <a:endParaRPr lang="en-US"/>
          </a:p>
        </p:txBody>
      </p:sp>
      <p:pic>
        <p:nvPicPr>
          <p:cNvPr id="8" name="Content Placeholder 13">
            <a:extLst>
              <a:ext uri="{FF2B5EF4-FFF2-40B4-BE49-F238E27FC236}">
                <a16:creationId xmlns:a16="http://schemas.microsoft.com/office/drawing/2014/main" id="{E972E971-2B85-4A7C-B9BD-F0CCC24B18E4}"/>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pic>
        <p:nvPicPr>
          <p:cNvPr id="9" name="Content Placeholder 9">
            <a:extLst>
              <a:ext uri="{FF2B5EF4-FFF2-40B4-BE49-F238E27FC236}">
                <a16:creationId xmlns:a16="http://schemas.microsoft.com/office/drawing/2014/main" id="{606F957A-77A8-4913-A194-26FE76D136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381000" y="2594114"/>
            <a:ext cx="8686800" cy="3689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a:extLst>
              <a:ext uri="{FF2B5EF4-FFF2-40B4-BE49-F238E27FC236}">
                <a16:creationId xmlns:a16="http://schemas.microsoft.com/office/drawing/2014/main" id="{7EC6D4AB-7260-4909-B994-436CFE11B70F}"/>
              </a:ext>
            </a:extLst>
          </p:cNvPr>
          <p:cNvSpPr/>
          <p:nvPr/>
        </p:nvSpPr>
        <p:spPr>
          <a:xfrm>
            <a:off x="2323760" y="2905780"/>
            <a:ext cx="6896440" cy="523220"/>
          </a:xfrm>
          <a:prstGeom prst="rect">
            <a:avLst/>
          </a:prstGeom>
        </p:spPr>
        <p:txBody>
          <a:bodyPr wrap="none">
            <a:spAutoFit/>
          </a:bodyPr>
          <a:lstStyle/>
          <a:p>
            <a:r>
              <a:rPr lang="en-US" sz="2800" b="1" dirty="0">
                <a:solidFill>
                  <a:schemeClr val="tx2"/>
                </a:solidFill>
              </a:rPr>
              <a:t>=5Guava+4Pear+5Peach+5apple= 19 points</a:t>
            </a:r>
          </a:p>
        </p:txBody>
      </p:sp>
    </p:spTree>
    <p:extLst>
      <p:ext uri="{BB962C8B-B14F-4D97-AF65-F5344CB8AC3E}">
        <p14:creationId xmlns:p14="http://schemas.microsoft.com/office/powerpoint/2010/main" val="3319232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5824091-0666-4D9A-B138-EEBC3D93717B}"/>
              </a:ext>
            </a:extLst>
          </p:cNvPr>
          <p:cNvSpPr>
            <a:spLocks noGrp="1"/>
          </p:cNvSpPr>
          <p:nvPr>
            <p:ph type="title"/>
          </p:nvPr>
        </p:nvSpPr>
        <p:spPr/>
        <p:txBody>
          <a:bodyPr>
            <a:normAutofit fontScale="90000"/>
          </a:bodyPr>
          <a:lstStyle/>
          <a:p>
            <a:r>
              <a:rPr lang="en-US"/>
              <a:t>2 Mark of Quality</a:t>
            </a:r>
            <a:endParaRPr lang="en-US" dirty="0"/>
          </a:p>
        </p:txBody>
      </p:sp>
      <p:sp>
        <p:nvSpPr>
          <p:cNvPr id="20" name="Content Placeholder 19">
            <a:extLst>
              <a:ext uri="{FF2B5EF4-FFF2-40B4-BE49-F238E27FC236}">
                <a16:creationId xmlns:a16="http://schemas.microsoft.com/office/drawing/2014/main" id="{C03DC003-5B63-4F76-9533-602BFF23812D}"/>
              </a:ext>
            </a:extLst>
          </p:cNvPr>
          <p:cNvSpPr>
            <a:spLocks noGrp="1"/>
          </p:cNvSpPr>
          <p:nvPr>
            <p:ph idx="1"/>
          </p:nvPr>
        </p:nvSpPr>
        <p:spPr/>
        <p:txBody>
          <a:bodyPr/>
          <a:lstStyle/>
          <a:p>
            <a:r>
              <a:rPr lang="en-US" dirty="0"/>
              <a:t>Viewgraph [view-</a:t>
            </a:r>
            <a:r>
              <a:rPr lang="en-US" dirty="0" err="1"/>
              <a:t>graf</a:t>
            </a:r>
            <a:r>
              <a:rPr lang="en-US" dirty="0"/>
              <a:t>] = VG</a:t>
            </a:r>
          </a:p>
          <a:p>
            <a:r>
              <a:rPr lang="en-US" dirty="0"/>
              <a:t>Clarity [</a:t>
            </a:r>
            <a:r>
              <a:rPr lang="en-US" dirty="0" err="1"/>
              <a:t>klar</a:t>
            </a:r>
            <a:r>
              <a:rPr lang="en-US" dirty="0"/>
              <a:t>-</a:t>
            </a:r>
            <a:r>
              <a:rPr lang="en-US" dirty="0" err="1"/>
              <a:t>i</a:t>
            </a:r>
            <a:r>
              <a:rPr lang="en-US" dirty="0"/>
              <a:t>-tee]</a:t>
            </a:r>
          </a:p>
          <a:p>
            <a:r>
              <a:rPr lang="en-US" dirty="0"/>
              <a:t>Font</a:t>
            </a:r>
          </a:p>
          <a:p>
            <a:pPr lvl="1"/>
            <a:r>
              <a:rPr lang="en-US" dirty="0"/>
              <a:t>Size</a:t>
            </a:r>
          </a:p>
          <a:p>
            <a:pPr lvl="1"/>
            <a:r>
              <a:rPr lang="en-US" dirty="0"/>
              <a:t>Weight</a:t>
            </a:r>
          </a:p>
          <a:p>
            <a:pPr lvl="1"/>
            <a:r>
              <a:rPr lang="en-US" dirty="0"/>
              <a:t>Face</a:t>
            </a:r>
          </a:p>
        </p:txBody>
      </p:sp>
      <p:sp>
        <p:nvSpPr>
          <p:cNvPr id="3" name="Text Placeholder 2">
            <a:extLst>
              <a:ext uri="{FF2B5EF4-FFF2-40B4-BE49-F238E27FC236}">
                <a16:creationId xmlns:a16="http://schemas.microsoft.com/office/drawing/2014/main" id="{98C9C7BC-BDE3-4DEA-9798-C9D2173C47F4}"/>
              </a:ext>
            </a:extLst>
          </p:cNvPr>
          <p:cNvSpPr>
            <a:spLocks noGrp="1"/>
          </p:cNvSpPr>
          <p:nvPr>
            <p:ph type="body" sz="quarter" idx="12"/>
          </p:nvPr>
        </p:nvSpPr>
        <p:spPr/>
        <p:txBody>
          <a:bodyPr>
            <a:normAutofit fontScale="92500" lnSpcReduction="20000"/>
          </a:bodyPr>
          <a:lstStyle/>
          <a:p>
            <a:endParaRPr lang="en-CA" dirty="0"/>
          </a:p>
        </p:txBody>
      </p:sp>
      <p:pic>
        <p:nvPicPr>
          <p:cNvPr id="15" name="Content Placeholder 14">
            <a:extLst>
              <a:ext uri="{FF2B5EF4-FFF2-40B4-BE49-F238E27FC236}">
                <a16:creationId xmlns:a16="http://schemas.microsoft.com/office/drawing/2014/main" id="{6D0CE1BB-E6D9-437C-BD5C-1CD39A6E05A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4" name="Content Placeholder 3">
            <a:extLst>
              <a:ext uri="{FF2B5EF4-FFF2-40B4-BE49-F238E27FC236}">
                <a16:creationId xmlns:a16="http://schemas.microsoft.com/office/drawing/2014/main" id="{FC05A63D-448C-412A-B158-20C680B7EE5D}"/>
              </a:ext>
            </a:extLst>
          </p:cNvPr>
          <p:cNvSpPr>
            <a:spLocks noGrp="1"/>
          </p:cNvSpPr>
          <p:nvPr>
            <p:ph sz="quarter" idx="14"/>
          </p:nvPr>
        </p:nvSpPr>
        <p:spPr/>
        <p:txBody>
          <a:bodyPr/>
          <a:lstStyle/>
          <a:p>
            <a:endParaRPr lang="en-CA"/>
          </a:p>
        </p:txBody>
      </p:sp>
      <p:pic>
        <p:nvPicPr>
          <p:cNvPr id="23" name="Content Placeholder 22">
            <a:extLst>
              <a:ext uri="{FF2B5EF4-FFF2-40B4-BE49-F238E27FC236}">
                <a16:creationId xmlns:a16="http://schemas.microsoft.com/office/drawing/2014/main" id="{11F38B49-1A47-41B3-A884-1EBDE3E78C86}"/>
              </a:ext>
            </a:extLst>
          </p:cNvPr>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tretch>
            <a:fillRect/>
          </a:stretch>
        </p:blipFill>
        <p:spPr/>
      </p:pic>
    </p:spTree>
    <p:extLst>
      <p:ext uri="{BB962C8B-B14F-4D97-AF65-F5344CB8AC3E}">
        <p14:creationId xmlns:p14="http://schemas.microsoft.com/office/powerpoint/2010/main" val="2182319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5B6A0-6229-4500-A606-6104986E9CBB}"/>
              </a:ext>
            </a:extLst>
          </p:cNvPr>
          <p:cNvSpPr>
            <a:spLocks noGrp="1"/>
          </p:cNvSpPr>
          <p:nvPr>
            <p:ph type="title"/>
          </p:nvPr>
        </p:nvSpPr>
        <p:spPr/>
        <p:txBody>
          <a:bodyPr>
            <a:normAutofit fontScale="90000"/>
          </a:bodyPr>
          <a:lstStyle/>
          <a:p>
            <a:r>
              <a:rPr lang="en-US" dirty="0"/>
              <a:t>2 Mark of Quality</a:t>
            </a:r>
          </a:p>
        </p:txBody>
      </p:sp>
      <p:sp>
        <p:nvSpPr>
          <p:cNvPr id="12" name="Content Placeholder 11">
            <a:extLst>
              <a:ext uri="{FF2B5EF4-FFF2-40B4-BE49-F238E27FC236}">
                <a16:creationId xmlns:a16="http://schemas.microsoft.com/office/drawing/2014/main" id="{16E296A7-8E24-4690-96A5-EDA6339010BE}"/>
              </a:ext>
            </a:extLst>
          </p:cNvPr>
          <p:cNvSpPr>
            <a:spLocks noGrp="1"/>
          </p:cNvSpPr>
          <p:nvPr>
            <p:ph idx="1"/>
          </p:nvPr>
        </p:nvSpPr>
        <p:spPr/>
        <p:txBody>
          <a:bodyPr/>
          <a:lstStyle/>
          <a:p>
            <a:r>
              <a:rPr lang="en-US" dirty="0"/>
              <a:t>10 years ago…</a:t>
            </a:r>
          </a:p>
          <a:p>
            <a:pPr lvl="1"/>
            <a:r>
              <a:rPr lang="en-US" dirty="0"/>
              <a:t>Slide</a:t>
            </a:r>
          </a:p>
          <a:p>
            <a:pPr lvl="1"/>
            <a:r>
              <a:rPr lang="en-US" dirty="0"/>
              <a:t>Transparency</a:t>
            </a:r>
          </a:p>
          <a:p>
            <a:pPr lvl="2"/>
            <a:r>
              <a:rPr lang="en-US" dirty="0"/>
              <a:t>≡ Overhead</a:t>
            </a:r>
          </a:p>
          <a:p>
            <a:pPr lvl="2"/>
            <a:r>
              <a:rPr lang="en-US" dirty="0"/>
              <a:t>≡ OHP</a:t>
            </a:r>
          </a:p>
          <a:p>
            <a:r>
              <a:rPr lang="en-US" dirty="0"/>
              <a:t>Now, with computers…</a:t>
            </a:r>
          </a:p>
          <a:p>
            <a:pPr lvl="1"/>
            <a:r>
              <a:rPr lang="en-US" dirty="0"/>
              <a:t>Viewgraph ≡ slide!</a:t>
            </a:r>
          </a:p>
        </p:txBody>
      </p:sp>
      <p:pic>
        <p:nvPicPr>
          <p:cNvPr id="8" name="Content Placeholder 14">
            <a:extLst>
              <a:ext uri="{FF2B5EF4-FFF2-40B4-BE49-F238E27FC236}">
                <a16:creationId xmlns:a16="http://schemas.microsoft.com/office/drawing/2014/main" id="{9A5E1BBD-22C3-49DC-8084-17617A115728}"/>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pic>
        <p:nvPicPr>
          <p:cNvPr id="10" name="Content Placeholder 4">
            <a:extLst>
              <a:ext uri="{FF2B5EF4-FFF2-40B4-BE49-F238E27FC236}">
                <a16:creationId xmlns:a16="http://schemas.microsoft.com/office/drawing/2014/main" id="{F0F0A479-084D-4FA1-B1D7-F3E891E329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469611" y="1329522"/>
            <a:ext cx="3347655" cy="1196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Content Placeholder 6">
            <a:extLst>
              <a:ext uri="{FF2B5EF4-FFF2-40B4-BE49-F238E27FC236}">
                <a16:creationId xmlns:a16="http://schemas.microsoft.com/office/drawing/2014/main" id="{14458058-5C85-4669-95E5-255CE509A5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6127516" y="2941096"/>
            <a:ext cx="1568684" cy="2072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ontent Placeholder 20">
            <a:extLst>
              <a:ext uri="{FF2B5EF4-FFF2-40B4-BE49-F238E27FC236}">
                <a16:creationId xmlns:a16="http://schemas.microsoft.com/office/drawing/2014/main" id="{C1F74655-F971-4F60-98F0-5451274E1676}"/>
              </a:ext>
            </a:extLst>
          </p:cNvPr>
          <p:cNvSpPr>
            <a:spLocks noGrp="1"/>
          </p:cNvSpPr>
          <p:nvPr>
            <p:ph sz="quarter" idx="15"/>
          </p:nvPr>
        </p:nvSpPr>
        <p:spPr/>
        <p:txBody>
          <a:bodyPr/>
          <a:lstStyle/>
          <a:p>
            <a:endParaRPr lang="en-GB"/>
          </a:p>
        </p:txBody>
      </p:sp>
      <p:sp>
        <p:nvSpPr>
          <p:cNvPr id="23" name="Content Placeholder 22">
            <a:extLst>
              <a:ext uri="{FF2B5EF4-FFF2-40B4-BE49-F238E27FC236}">
                <a16:creationId xmlns:a16="http://schemas.microsoft.com/office/drawing/2014/main" id="{83167214-C672-410C-8A7B-D04EF84952A5}"/>
              </a:ext>
            </a:extLst>
          </p:cNvPr>
          <p:cNvSpPr>
            <a:spLocks noGrp="1"/>
          </p:cNvSpPr>
          <p:nvPr>
            <p:ph sz="quarter" idx="14"/>
          </p:nvPr>
        </p:nvSpPr>
        <p:spPr/>
        <p:txBody>
          <a:bodyPr/>
          <a:lstStyle/>
          <a:p>
            <a:endParaRPr lang="en-GB"/>
          </a:p>
        </p:txBody>
      </p:sp>
      <p:sp>
        <p:nvSpPr>
          <p:cNvPr id="3" name="Text Placeholder 2">
            <a:extLst>
              <a:ext uri="{FF2B5EF4-FFF2-40B4-BE49-F238E27FC236}">
                <a16:creationId xmlns:a16="http://schemas.microsoft.com/office/drawing/2014/main" id="{CC61A966-E467-4453-A7A8-610609EDC2A3}"/>
              </a:ext>
            </a:extLst>
          </p:cNvPr>
          <p:cNvSpPr>
            <a:spLocks noGrp="1"/>
          </p:cNvSpPr>
          <p:nvPr>
            <p:ph type="body" sz="quarter" idx="12"/>
          </p:nvPr>
        </p:nvSpPr>
        <p:spPr/>
        <p:txBody>
          <a:bodyPr>
            <a:normAutofit fontScale="92500" lnSpcReduction="20000"/>
          </a:bodyPr>
          <a:lstStyle/>
          <a:p>
            <a:r>
              <a:rPr lang="en-CA" dirty="0"/>
              <a:t>Viewgraph</a:t>
            </a:r>
          </a:p>
        </p:txBody>
      </p:sp>
    </p:spTree>
    <p:extLst>
      <p:ext uri="{BB962C8B-B14F-4D97-AF65-F5344CB8AC3E}">
        <p14:creationId xmlns:p14="http://schemas.microsoft.com/office/powerpoint/2010/main" val="4162471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C2AE6E97-1A7C-4DA2-B187-FF138C9D0957}"/>
              </a:ext>
            </a:extLst>
          </p:cNvPr>
          <p:cNvSpPr>
            <a:spLocks noGrp="1"/>
          </p:cNvSpPr>
          <p:nvPr>
            <p:ph type="title"/>
          </p:nvPr>
        </p:nvSpPr>
        <p:spPr/>
        <p:txBody>
          <a:bodyPr>
            <a:normAutofit fontScale="90000"/>
          </a:bodyPr>
          <a:lstStyle/>
          <a:p>
            <a:r>
              <a:rPr lang="en-US" dirty="0"/>
              <a:t>2 Mark of Quality</a:t>
            </a:r>
            <a:endParaRPr lang="en-GB" dirty="0"/>
          </a:p>
        </p:txBody>
      </p:sp>
      <p:sp>
        <p:nvSpPr>
          <p:cNvPr id="4" name="Text Placeholder 3">
            <a:extLst>
              <a:ext uri="{FF2B5EF4-FFF2-40B4-BE49-F238E27FC236}">
                <a16:creationId xmlns:a16="http://schemas.microsoft.com/office/drawing/2014/main" id="{2962AA0F-9CCB-41AD-BA2C-E8A0B3F194CB}"/>
              </a:ext>
            </a:extLst>
          </p:cNvPr>
          <p:cNvSpPr>
            <a:spLocks noGrp="1"/>
          </p:cNvSpPr>
          <p:nvPr>
            <p:ph type="body" sz="quarter" idx="12"/>
          </p:nvPr>
        </p:nvSpPr>
        <p:spPr/>
        <p:txBody>
          <a:bodyPr>
            <a:normAutofit fontScale="92500" lnSpcReduction="20000"/>
          </a:bodyPr>
          <a:lstStyle/>
          <a:p>
            <a:r>
              <a:rPr lang="en-CA" dirty="0"/>
              <a:t>Clarity</a:t>
            </a:r>
          </a:p>
        </p:txBody>
      </p:sp>
      <p:pic>
        <p:nvPicPr>
          <p:cNvPr id="14" name="Content Placeholder 14">
            <a:extLst>
              <a:ext uri="{FF2B5EF4-FFF2-40B4-BE49-F238E27FC236}">
                <a16:creationId xmlns:a16="http://schemas.microsoft.com/office/drawing/2014/main" id="{F3F2DFFB-6A13-453F-BE36-84FA33DB8264}"/>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5" name="Content Placeholder 4">
            <a:extLst>
              <a:ext uri="{FF2B5EF4-FFF2-40B4-BE49-F238E27FC236}">
                <a16:creationId xmlns:a16="http://schemas.microsoft.com/office/drawing/2014/main" id="{7541ED73-FD9D-4408-84CF-FD6D93FC146A}"/>
              </a:ext>
            </a:extLst>
          </p:cNvPr>
          <p:cNvSpPr>
            <a:spLocks noGrp="1"/>
          </p:cNvSpPr>
          <p:nvPr>
            <p:ph sz="quarter" idx="14"/>
          </p:nvPr>
        </p:nvSpPr>
        <p:spPr/>
        <p:txBody>
          <a:bodyPr/>
          <a:lstStyle/>
          <a:p>
            <a:endParaRPr lang="en-CA"/>
          </a:p>
        </p:txBody>
      </p:sp>
      <p:sp>
        <p:nvSpPr>
          <p:cNvPr id="6" name="Content Placeholder 5">
            <a:extLst>
              <a:ext uri="{FF2B5EF4-FFF2-40B4-BE49-F238E27FC236}">
                <a16:creationId xmlns:a16="http://schemas.microsoft.com/office/drawing/2014/main" id="{959548DC-FF1F-45F8-9412-6FCB7292A420}"/>
              </a:ext>
            </a:extLst>
          </p:cNvPr>
          <p:cNvSpPr>
            <a:spLocks noGrp="1"/>
          </p:cNvSpPr>
          <p:nvPr>
            <p:ph sz="quarter" idx="15"/>
          </p:nvPr>
        </p:nvSpPr>
        <p:spPr/>
        <p:txBody>
          <a:bodyPr/>
          <a:lstStyle/>
          <a:p>
            <a:endParaRPr lang="en-CA"/>
          </a:p>
        </p:txBody>
      </p:sp>
      <p:sp>
        <p:nvSpPr>
          <p:cNvPr id="7" name="Content Placeholder 6">
            <a:extLst>
              <a:ext uri="{FF2B5EF4-FFF2-40B4-BE49-F238E27FC236}">
                <a16:creationId xmlns:a16="http://schemas.microsoft.com/office/drawing/2014/main" id="{0F921467-3330-4A51-85A6-E00C6E244EEA}"/>
              </a:ext>
            </a:extLst>
          </p:cNvPr>
          <p:cNvSpPr>
            <a:spLocks noGrp="1"/>
          </p:cNvSpPr>
          <p:nvPr>
            <p:ph idx="1"/>
          </p:nvPr>
        </p:nvSpPr>
        <p:spPr/>
        <p:txBody>
          <a:bodyPr/>
          <a:lstStyle/>
          <a:p>
            <a:endParaRPr lang="en-CA" dirty="0"/>
          </a:p>
        </p:txBody>
      </p:sp>
      <p:grpSp>
        <p:nvGrpSpPr>
          <p:cNvPr id="18" name="Group 17">
            <a:extLst>
              <a:ext uri="{FF2B5EF4-FFF2-40B4-BE49-F238E27FC236}">
                <a16:creationId xmlns:a16="http://schemas.microsoft.com/office/drawing/2014/main" id="{3C21DA98-3A74-42AA-A19F-DE45517BBBC1}"/>
              </a:ext>
            </a:extLst>
          </p:cNvPr>
          <p:cNvGrpSpPr/>
          <p:nvPr/>
        </p:nvGrpSpPr>
        <p:grpSpPr>
          <a:xfrm>
            <a:off x="484357" y="2651937"/>
            <a:ext cx="8509635" cy="2169042"/>
            <a:chOff x="484357" y="2651937"/>
            <a:chExt cx="8509635" cy="2169042"/>
          </a:xfrm>
        </p:grpSpPr>
        <p:sp>
          <p:nvSpPr>
            <p:cNvPr id="19" name="Rectangle 18">
              <a:extLst>
                <a:ext uri="{FF2B5EF4-FFF2-40B4-BE49-F238E27FC236}">
                  <a16:creationId xmlns:a16="http://schemas.microsoft.com/office/drawing/2014/main" id="{1F967789-DF8E-4527-B726-8859C71F87D7}"/>
                </a:ext>
              </a:extLst>
            </p:cNvPr>
            <p:cNvSpPr/>
            <p:nvPr/>
          </p:nvSpPr>
          <p:spPr bwMode="auto">
            <a:xfrm>
              <a:off x="484357" y="3325424"/>
              <a:ext cx="1212112" cy="1180214"/>
            </a:xfrm>
            <a:prstGeom prst="rect">
              <a:avLst/>
            </a:prstGeom>
            <a:no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rPr>
                <a:t>    </a:t>
              </a:r>
              <a:r>
                <a:rPr kumimoji="0" lang="en-US" sz="6000" b="0" i="0" u="none" strike="noStrike" cap="none" normalizeH="0" baseline="0" dirty="0">
                  <a:ln>
                    <a:noFill/>
                  </a:ln>
                  <a:solidFill>
                    <a:schemeClr val="tx1">
                      <a:lumMod val="20000"/>
                      <a:lumOff val="80000"/>
                    </a:schemeClr>
                  </a:solidFill>
                  <a:effectLst/>
                  <a:latin typeface="Times New Roman" panose="02020603050405020304" pitchFamily="18" charset="0"/>
                </a:rPr>
                <a:t>T</a:t>
              </a:r>
              <a:endParaRPr kumimoji="0" lang="en-GB" sz="2400" b="0" i="0" u="none" strike="noStrike" cap="none" normalizeH="0" baseline="0" dirty="0">
                <a:ln>
                  <a:noFill/>
                </a:ln>
                <a:solidFill>
                  <a:schemeClr val="tx1">
                    <a:lumMod val="20000"/>
                    <a:lumOff val="80000"/>
                  </a:schemeClr>
                </a:solidFill>
                <a:effectLst/>
                <a:latin typeface="Times New Roman" panose="02020603050405020304" pitchFamily="18" charset="0"/>
              </a:endParaRPr>
            </a:p>
          </p:txBody>
        </p:sp>
        <p:sp>
          <p:nvSpPr>
            <p:cNvPr id="20" name="Rectangle 19">
              <a:extLst>
                <a:ext uri="{FF2B5EF4-FFF2-40B4-BE49-F238E27FC236}">
                  <a16:creationId xmlns:a16="http://schemas.microsoft.com/office/drawing/2014/main" id="{A6A7F655-BB16-4AAA-AAE0-4D59289D8776}"/>
                </a:ext>
              </a:extLst>
            </p:cNvPr>
            <p:cNvSpPr/>
            <p:nvPr/>
          </p:nvSpPr>
          <p:spPr bwMode="auto">
            <a:xfrm>
              <a:off x="6727715" y="2651937"/>
              <a:ext cx="2266277" cy="2169042"/>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rPr>
                <a:t>     </a:t>
              </a:r>
              <a:r>
                <a:rPr kumimoji="0" lang="en-US" sz="16600" b="1" i="0" u="none" strike="noStrike" cap="none" normalizeH="0" baseline="0" dirty="0">
                  <a:ln>
                    <a:noFill/>
                  </a:ln>
                  <a:solidFill>
                    <a:schemeClr val="tx1">
                      <a:lumMod val="50000"/>
                    </a:schemeClr>
                  </a:solidFill>
                  <a:effectLst/>
                  <a:latin typeface="Times New Roman" panose="02020603050405020304" pitchFamily="18" charset="0"/>
                </a:rPr>
                <a:t>T</a:t>
              </a:r>
              <a:endParaRPr kumimoji="0" lang="en-GB" sz="2400" b="1" i="0" u="none" strike="noStrike" cap="none" normalizeH="0" baseline="0" dirty="0">
                <a:ln>
                  <a:noFill/>
                </a:ln>
                <a:solidFill>
                  <a:schemeClr val="tx1">
                    <a:lumMod val="50000"/>
                  </a:schemeClr>
                </a:solidFill>
                <a:effectLst/>
                <a:latin typeface="Times New Roman" panose="02020603050405020304" pitchFamily="18" charset="0"/>
              </a:endParaRPr>
            </a:p>
          </p:txBody>
        </p:sp>
        <p:sp>
          <p:nvSpPr>
            <p:cNvPr id="21" name="Rectangle 20">
              <a:extLst>
                <a:ext uri="{FF2B5EF4-FFF2-40B4-BE49-F238E27FC236}">
                  <a16:creationId xmlns:a16="http://schemas.microsoft.com/office/drawing/2014/main" id="{69E65C24-0893-468F-A159-ADEFA0F30901}"/>
                </a:ext>
              </a:extLst>
            </p:cNvPr>
            <p:cNvSpPr/>
            <p:nvPr/>
          </p:nvSpPr>
          <p:spPr bwMode="auto">
            <a:xfrm>
              <a:off x="2318637" y="2998382"/>
              <a:ext cx="1583512" cy="1641935"/>
            </a:xfrm>
            <a:prstGeom prst="rect">
              <a:avLst/>
            </a:prstGeom>
            <a:no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6600" b="0" i="0" u="none" strike="noStrike" cap="none" normalizeH="0" baseline="0" dirty="0">
                  <a:ln>
                    <a:noFill/>
                  </a:ln>
                  <a:solidFill>
                    <a:schemeClr val="tx1"/>
                  </a:solidFill>
                  <a:effectLst/>
                  <a:latin typeface="Times New Roman" panose="02020603050405020304" pitchFamily="18" charset="0"/>
                </a:rPr>
                <a:t>  </a:t>
              </a:r>
              <a:r>
                <a:rPr kumimoji="0" lang="en-US" sz="7200" b="0" i="0" u="none" strike="noStrike" cap="none" normalizeH="0" baseline="0" dirty="0">
                  <a:ln>
                    <a:noFill/>
                  </a:ln>
                  <a:solidFill>
                    <a:schemeClr val="tx1">
                      <a:lumMod val="60000"/>
                      <a:lumOff val="40000"/>
                    </a:schemeClr>
                  </a:solidFill>
                  <a:effectLst/>
                  <a:latin typeface="Times New Roman" panose="02020603050405020304" pitchFamily="18" charset="0"/>
                </a:rPr>
                <a:t>T</a:t>
              </a:r>
              <a:endParaRPr kumimoji="0" lang="en-GB" sz="6600" b="0" i="0" u="none" strike="noStrike" cap="none" normalizeH="0" baseline="0" dirty="0">
                <a:ln>
                  <a:noFill/>
                </a:ln>
                <a:solidFill>
                  <a:schemeClr val="tx1">
                    <a:lumMod val="60000"/>
                    <a:lumOff val="40000"/>
                  </a:schemeClr>
                </a:solidFill>
                <a:effectLst/>
                <a:latin typeface="Times New Roman" panose="02020603050405020304" pitchFamily="18" charset="0"/>
              </a:endParaRPr>
            </a:p>
          </p:txBody>
        </p:sp>
        <p:sp>
          <p:nvSpPr>
            <p:cNvPr id="22" name="Rectangle 21">
              <a:extLst>
                <a:ext uri="{FF2B5EF4-FFF2-40B4-BE49-F238E27FC236}">
                  <a16:creationId xmlns:a16="http://schemas.microsoft.com/office/drawing/2014/main" id="{BEA7E521-007B-4B5B-BE64-7C6009B5E645}"/>
                </a:ext>
              </a:extLst>
            </p:cNvPr>
            <p:cNvSpPr/>
            <p:nvPr/>
          </p:nvSpPr>
          <p:spPr bwMode="auto">
            <a:xfrm>
              <a:off x="4376450" y="2865474"/>
              <a:ext cx="1908862" cy="1839433"/>
            </a:xfrm>
            <a:prstGeom prst="rect">
              <a:avLst/>
            </a:prstGeom>
            <a:no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9600" dirty="0">
                  <a:latin typeface="Times New Roman" panose="02020603050405020304" pitchFamily="18" charset="0"/>
                </a:rPr>
                <a:t> </a:t>
              </a:r>
              <a:r>
                <a:rPr lang="en-US" sz="11500" dirty="0">
                  <a:solidFill>
                    <a:schemeClr val="tx1">
                      <a:lumMod val="75000"/>
                    </a:schemeClr>
                  </a:solidFill>
                  <a:latin typeface="Times New Roman" panose="02020603050405020304" pitchFamily="18" charset="0"/>
                </a:rPr>
                <a:t>T</a:t>
              </a:r>
              <a:endParaRPr kumimoji="0" lang="en-GB" sz="2400" b="0" i="0" u="none" strike="noStrike" cap="none" normalizeH="0" baseline="0" dirty="0">
                <a:ln>
                  <a:noFill/>
                </a:ln>
                <a:solidFill>
                  <a:schemeClr val="tx1">
                    <a:lumMod val="75000"/>
                  </a:schemeClr>
                </a:solidFill>
                <a:effectLst/>
                <a:latin typeface="Times New Roman" panose="02020603050405020304" pitchFamily="18" charset="0"/>
              </a:endParaRPr>
            </a:p>
          </p:txBody>
        </p:sp>
      </p:grpSp>
    </p:spTree>
    <p:extLst>
      <p:ext uri="{BB962C8B-B14F-4D97-AF65-F5344CB8AC3E}">
        <p14:creationId xmlns:p14="http://schemas.microsoft.com/office/powerpoint/2010/main" val="3647024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01E222-9928-49CE-A60F-D7ECE4CC9044}"/>
              </a:ext>
            </a:extLst>
          </p:cNvPr>
          <p:cNvSpPr>
            <a:spLocks noGrp="1"/>
          </p:cNvSpPr>
          <p:nvPr>
            <p:ph type="title"/>
          </p:nvPr>
        </p:nvSpPr>
        <p:spPr/>
        <p:txBody>
          <a:bodyPr>
            <a:normAutofit fontScale="90000"/>
          </a:bodyPr>
          <a:lstStyle/>
          <a:p>
            <a:r>
              <a:rPr lang="en-US" dirty="0"/>
              <a:t>2 Mark of Quality</a:t>
            </a:r>
            <a:endParaRPr lang="en-CA" dirty="0"/>
          </a:p>
        </p:txBody>
      </p:sp>
      <p:sp>
        <p:nvSpPr>
          <p:cNvPr id="16" name="Content Placeholder 15">
            <a:extLst>
              <a:ext uri="{FF2B5EF4-FFF2-40B4-BE49-F238E27FC236}">
                <a16:creationId xmlns:a16="http://schemas.microsoft.com/office/drawing/2014/main" id="{33723D5C-4007-4EF6-960C-328A8CBEB144}"/>
              </a:ext>
            </a:extLst>
          </p:cNvPr>
          <p:cNvSpPr>
            <a:spLocks noGrp="1"/>
          </p:cNvSpPr>
          <p:nvPr>
            <p:ph idx="1"/>
          </p:nvPr>
        </p:nvSpPr>
        <p:spPr/>
        <p:txBody>
          <a:bodyPr/>
          <a:lstStyle/>
          <a:p>
            <a:r>
              <a:rPr lang="en-US" dirty="0"/>
              <a:t>Size</a:t>
            </a:r>
          </a:p>
          <a:p>
            <a:r>
              <a:rPr lang="en-US" dirty="0"/>
              <a:t>Weight [R B]</a:t>
            </a:r>
          </a:p>
          <a:p>
            <a:pPr lvl="1"/>
            <a:r>
              <a:rPr lang="en-US" dirty="0">
                <a:latin typeface="Arial Nova Cond Light" panose="020B0604020202020204" pitchFamily="34" charset="0"/>
              </a:rPr>
              <a:t>light</a:t>
            </a:r>
            <a:r>
              <a:rPr lang="en-US" dirty="0"/>
              <a:t> </a:t>
            </a:r>
          </a:p>
          <a:p>
            <a:pPr lvl="1"/>
            <a:r>
              <a:rPr lang="en-US" dirty="0">
                <a:latin typeface="Arial" panose="020B0604020202020204" pitchFamily="34" charset="0"/>
                <a:cs typeface="Arial" panose="020B0604020202020204" pitchFamily="34" charset="0"/>
              </a:rPr>
              <a:t>med</a:t>
            </a:r>
            <a:r>
              <a:rPr lang="en-US" dirty="0"/>
              <a:t> </a:t>
            </a:r>
          </a:p>
          <a:p>
            <a:pPr lvl="1"/>
            <a:r>
              <a:rPr lang="en-US" b="1" dirty="0">
                <a:latin typeface="Arial Black" panose="020B0A04020102020204" pitchFamily="34" charset="0"/>
              </a:rPr>
              <a:t>heavy</a:t>
            </a:r>
          </a:p>
          <a:p>
            <a:r>
              <a:rPr lang="en-US" dirty="0"/>
              <a:t>Face</a:t>
            </a:r>
          </a:p>
          <a:p>
            <a:pPr lvl="2"/>
            <a:endParaRPr lang="en-US" dirty="0"/>
          </a:p>
          <a:p>
            <a:pPr lvl="2"/>
            <a:r>
              <a:rPr lang="en-US" dirty="0"/>
              <a:t>    </a:t>
            </a:r>
          </a:p>
          <a:p>
            <a:pPr lvl="2"/>
            <a:endParaRPr lang="en-US" dirty="0"/>
          </a:p>
        </p:txBody>
      </p:sp>
      <p:sp>
        <p:nvSpPr>
          <p:cNvPr id="8" name="Text Placeholder 7">
            <a:extLst>
              <a:ext uri="{FF2B5EF4-FFF2-40B4-BE49-F238E27FC236}">
                <a16:creationId xmlns:a16="http://schemas.microsoft.com/office/drawing/2014/main" id="{E869EE43-A7DC-4CF1-8070-D2228EB8FD99}"/>
              </a:ext>
            </a:extLst>
          </p:cNvPr>
          <p:cNvSpPr>
            <a:spLocks noGrp="1"/>
          </p:cNvSpPr>
          <p:nvPr>
            <p:ph type="body" sz="quarter" idx="12"/>
          </p:nvPr>
        </p:nvSpPr>
        <p:spPr/>
        <p:txBody>
          <a:bodyPr>
            <a:normAutofit fontScale="92500" lnSpcReduction="20000"/>
          </a:bodyPr>
          <a:lstStyle/>
          <a:p>
            <a:r>
              <a:rPr lang="en-CA" dirty="0"/>
              <a:t>Font</a:t>
            </a:r>
          </a:p>
        </p:txBody>
      </p:sp>
      <p:pic>
        <p:nvPicPr>
          <p:cNvPr id="14" name="Content Placeholder 14">
            <a:extLst>
              <a:ext uri="{FF2B5EF4-FFF2-40B4-BE49-F238E27FC236}">
                <a16:creationId xmlns:a16="http://schemas.microsoft.com/office/drawing/2014/main" id="{F4E84BC5-1AF5-4154-94D3-1DE62334DA7B}"/>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9" name="Content Placeholder 8">
            <a:extLst>
              <a:ext uri="{FF2B5EF4-FFF2-40B4-BE49-F238E27FC236}">
                <a16:creationId xmlns:a16="http://schemas.microsoft.com/office/drawing/2014/main" id="{15B6F303-E491-42EB-88C9-412BDCF274F3}"/>
              </a:ext>
            </a:extLst>
          </p:cNvPr>
          <p:cNvSpPr>
            <a:spLocks noGrp="1"/>
          </p:cNvSpPr>
          <p:nvPr>
            <p:ph sz="quarter" idx="14"/>
          </p:nvPr>
        </p:nvSpPr>
        <p:spPr/>
        <p:txBody>
          <a:bodyPr/>
          <a:lstStyle/>
          <a:p>
            <a:endParaRPr lang="en-CA"/>
          </a:p>
        </p:txBody>
      </p:sp>
      <p:sp>
        <p:nvSpPr>
          <p:cNvPr id="10" name="Content Placeholder 9">
            <a:extLst>
              <a:ext uri="{FF2B5EF4-FFF2-40B4-BE49-F238E27FC236}">
                <a16:creationId xmlns:a16="http://schemas.microsoft.com/office/drawing/2014/main" id="{63AB25E8-04C9-4622-AF09-3D645D602448}"/>
              </a:ext>
            </a:extLst>
          </p:cNvPr>
          <p:cNvSpPr>
            <a:spLocks noGrp="1"/>
          </p:cNvSpPr>
          <p:nvPr>
            <p:ph sz="quarter" idx="15"/>
          </p:nvPr>
        </p:nvSpPr>
        <p:spPr/>
        <p:txBody>
          <a:bodyPr/>
          <a:lstStyle/>
          <a:p>
            <a:endParaRPr lang="en-CA"/>
          </a:p>
        </p:txBody>
      </p:sp>
      <p:sp>
        <p:nvSpPr>
          <p:cNvPr id="17" name="Rectangle 16">
            <a:extLst>
              <a:ext uri="{FF2B5EF4-FFF2-40B4-BE49-F238E27FC236}">
                <a16:creationId xmlns:a16="http://schemas.microsoft.com/office/drawing/2014/main" id="{4704F117-D6AB-4805-8013-B5BEDC6F666F}"/>
              </a:ext>
            </a:extLst>
          </p:cNvPr>
          <p:cNvSpPr/>
          <p:nvPr/>
        </p:nvSpPr>
        <p:spPr bwMode="auto">
          <a:xfrm>
            <a:off x="516836" y="4648200"/>
            <a:ext cx="3325248" cy="1979613"/>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a:ln>
                  <a:noFill/>
                </a:ln>
                <a:solidFill>
                  <a:schemeClr val="tx2"/>
                </a:solidFill>
                <a:effectLst/>
                <a:latin typeface="Times New Roman" panose="02020603050405020304" pitchFamily="18" charset="0"/>
              </a:rPr>
              <a:t>Time New Roman</a:t>
            </a:r>
          </a:p>
          <a:p>
            <a:pPr marL="0" marR="0" indent="0" algn="l" defTabSz="914400" rtl="0" eaLnBrk="0" fontAlgn="base" latinLnBrk="0" hangingPunct="0">
              <a:lnSpc>
                <a:spcPct val="100000"/>
              </a:lnSpc>
              <a:spcBef>
                <a:spcPct val="0"/>
              </a:spcBef>
              <a:spcAft>
                <a:spcPct val="0"/>
              </a:spcAft>
              <a:buClrTx/>
              <a:buSzTx/>
              <a:buFontTx/>
              <a:buNone/>
              <a:tabLst/>
            </a:pPr>
            <a:r>
              <a:rPr lang="en-US" sz="3200" dirty="0">
                <a:solidFill>
                  <a:schemeClr val="tx2"/>
                </a:solidFill>
                <a:latin typeface="Arial" panose="020B0604020202020204" pitchFamily="34" charset="0"/>
                <a:cs typeface="Arial" panose="020B0604020202020204" pitchFamily="34" charset="0"/>
              </a:rPr>
              <a:t>Arial</a:t>
            </a:r>
          </a:p>
          <a:p>
            <a:pPr marL="0" marR="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a:ln>
                  <a:noFill/>
                </a:ln>
                <a:solidFill>
                  <a:schemeClr val="tx2"/>
                </a:solidFill>
                <a:effectLst/>
                <a:latin typeface="Courier New" panose="02070309020205020404" pitchFamily="49" charset="0"/>
                <a:cs typeface="Courier New" panose="02070309020205020404" pitchFamily="49" charset="0"/>
              </a:rPr>
              <a:t>Courier New</a:t>
            </a:r>
          </a:p>
          <a:p>
            <a:pPr defTabSz="914400" eaLnBrk="0" fontAlgn="base" hangingPunct="0">
              <a:spcBef>
                <a:spcPct val="0"/>
              </a:spcBef>
              <a:spcAft>
                <a:spcPct val="0"/>
              </a:spcAft>
            </a:pPr>
            <a:r>
              <a:rPr lang="en-US" sz="3200" dirty="0">
                <a:solidFill>
                  <a:schemeClr val="tx2"/>
                </a:solidFill>
                <a:latin typeface="Arial Rounded MT Bold" panose="020F0704030504030204" pitchFamily="34" charset="0"/>
                <a:ea typeface="Source Code Pro Black" panose="020B0809030403020204" pitchFamily="49" charset="0"/>
              </a:rPr>
              <a:t>Symbol</a:t>
            </a:r>
            <a:r>
              <a:rPr lang="en-US" sz="3200" dirty="0">
                <a:solidFill>
                  <a:schemeClr val="tx2"/>
                </a:solidFill>
                <a:latin typeface="Times New Roman" panose="02020603050405020304" pitchFamily="18" charset="0"/>
              </a:rPr>
              <a:t> (</a:t>
            </a:r>
            <a:r>
              <a:rPr lang="el-GR" sz="3200" dirty="0">
                <a:solidFill>
                  <a:schemeClr val="tx2"/>
                </a:solidFill>
                <a:latin typeface="Times New Roman" panose="02020603050405020304" pitchFamily="18" charset="0"/>
              </a:rPr>
              <a:t>Σψμβ</a:t>
            </a:r>
            <a:r>
              <a:rPr lang="en-US" sz="3200" dirty="0">
                <a:solidFill>
                  <a:schemeClr val="tx2"/>
                </a:solidFill>
                <a:latin typeface="Symbol" panose="05050102010706020507" pitchFamily="18" charset="2"/>
              </a:rPr>
              <a:t>o</a:t>
            </a:r>
            <a:r>
              <a:rPr lang="el-GR" sz="3200" dirty="0">
                <a:solidFill>
                  <a:schemeClr val="tx2"/>
                </a:solidFill>
                <a:latin typeface="Times New Roman" panose="02020603050405020304" pitchFamily="18" charset="0"/>
              </a:rPr>
              <a:t>λ</a:t>
            </a:r>
            <a:r>
              <a:rPr lang="en-US" sz="3200" dirty="0">
                <a:solidFill>
                  <a:schemeClr val="tx2"/>
                </a:solidFill>
                <a:latin typeface="Times New Roman" panose="02020603050405020304" pitchFamily="18" charset="0"/>
              </a:rPr>
              <a:t>)</a:t>
            </a:r>
            <a:endParaRPr kumimoji="0" lang="en-US" sz="3200" b="0" i="0" u="none" strike="noStrike" cap="none" normalizeH="0" baseline="0" dirty="0">
              <a:ln>
                <a:noFill/>
              </a:ln>
              <a:solidFill>
                <a:schemeClr val="tx2"/>
              </a:solidFill>
              <a:effectLst/>
              <a:latin typeface="Times New Roman" panose="02020603050405020304" pitchFamily="18" charset="0"/>
            </a:endParaRPr>
          </a:p>
        </p:txBody>
      </p:sp>
      <p:sp>
        <p:nvSpPr>
          <p:cNvPr id="22" name="Arrow: Right 21">
            <a:extLst>
              <a:ext uri="{FF2B5EF4-FFF2-40B4-BE49-F238E27FC236}">
                <a16:creationId xmlns:a16="http://schemas.microsoft.com/office/drawing/2014/main" id="{A0613498-680A-481F-986F-E9EF0434A553}"/>
              </a:ext>
            </a:extLst>
          </p:cNvPr>
          <p:cNvSpPr/>
          <p:nvPr/>
        </p:nvSpPr>
        <p:spPr bwMode="auto">
          <a:xfrm>
            <a:off x="1546144" y="1447801"/>
            <a:ext cx="3254455" cy="649704"/>
          </a:xfrm>
          <a:prstGeom prst="rightArrow">
            <a:avLst>
              <a:gd name="adj1" fmla="val 50000"/>
              <a:gd name="adj2" fmla="val 78395"/>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19" name="Content Placeholder 18">
            <a:extLst>
              <a:ext uri="{FF2B5EF4-FFF2-40B4-BE49-F238E27FC236}">
                <a16:creationId xmlns:a16="http://schemas.microsoft.com/office/drawing/2014/main" id="{3F4FB1D9-A29E-438E-B3C6-88C37E942DC0}"/>
              </a:ext>
            </a:extLst>
          </p:cNvPr>
          <p:cNvSpPr>
            <a:spLocks noGrp="1"/>
          </p:cNvSpPr>
          <p:nvPr>
            <p:ph sz="quarter" idx="16"/>
          </p:nvPr>
        </p:nvSpPr>
        <p:spPr bwMode="auto">
          <a:xfrm>
            <a:off x="4800600" y="1447800"/>
            <a:ext cx="4267200" cy="5181600"/>
          </a:xfrm>
          <a:prstGeom prst="rect">
            <a:avLst/>
          </a:prstGeom>
          <a:solidFill>
            <a:schemeClr val="tx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800" b="1" i="0" u="none" strike="noStrike" cap="none" normalizeH="0" baseline="0" dirty="0">
                <a:ln>
                  <a:noFill/>
                </a:ln>
                <a:solidFill>
                  <a:schemeClr val="tx2"/>
                </a:solidFill>
                <a:effectLst/>
                <a:latin typeface="Times New Roman" panose="02020603050405020304" pitchFamily="18" charset="0"/>
              </a:rPr>
              <a:t>8pt</a:t>
            </a:r>
          </a:p>
          <a:p>
            <a:pPr marL="0" marR="0" indent="0" algn="l" defTabSz="914400" rtl="0" eaLnBrk="0" fontAlgn="base" latinLnBrk="0" hangingPunct="0">
              <a:lnSpc>
                <a:spcPct val="100000"/>
              </a:lnSpc>
              <a:spcBef>
                <a:spcPct val="0"/>
              </a:spcBef>
              <a:spcAft>
                <a:spcPct val="0"/>
              </a:spcAft>
              <a:buClrTx/>
              <a:buSzTx/>
              <a:buFontTx/>
              <a:buNone/>
              <a:tabLst/>
            </a:pPr>
            <a:r>
              <a:rPr lang="en-US" sz="1000" b="1" dirty="0">
                <a:solidFill>
                  <a:schemeClr val="tx2"/>
                </a:solidFill>
                <a:latin typeface="Times New Roman" panose="02020603050405020304" pitchFamily="18" charset="0"/>
              </a:rPr>
              <a:t>10pt</a:t>
            </a:r>
          </a:p>
          <a:p>
            <a:pPr marL="0" marR="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2"/>
                </a:solidFill>
                <a:effectLst/>
                <a:latin typeface="Times New Roman" panose="02020603050405020304" pitchFamily="18" charset="0"/>
              </a:rPr>
              <a:t>12pt</a:t>
            </a:r>
          </a:p>
          <a:p>
            <a:pPr marL="0" marR="0" indent="0" algn="l" defTabSz="914400" rtl="0" eaLnBrk="0" fontAlgn="base" latinLnBrk="0" hangingPunct="0">
              <a:lnSpc>
                <a:spcPct val="100000"/>
              </a:lnSpc>
              <a:spcBef>
                <a:spcPct val="0"/>
              </a:spcBef>
              <a:spcAft>
                <a:spcPct val="0"/>
              </a:spcAft>
              <a:buClrTx/>
              <a:buSzTx/>
              <a:buFontTx/>
              <a:buNone/>
              <a:tabLst/>
            </a:pPr>
            <a:r>
              <a:rPr lang="en-US" sz="1800" b="1" dirty="0">
                <a:solidFill>
                  <a:schemeClr val="tx2"/>
                </a:solidFill>
                <a:latin typeface="Times New Roman" panose="02020603050405020304" pitchFamily="18" charset="0"/>
              </a:rPr>
              <a:t>18pt</a:t>
            </a:r>
          </a:p>
          <a:p>
            <a:pPr marL="0" marR="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2"/>
                </a:solidFill>
                <a:effectLst/>
                <a:latin typeface="Times New Roman" panose="02020603050405020304" pitchFamily="18" charset="0"/>
              </a:rPr>
              <a:t>24pt</a:t>
            </a:r>
          </a:p>
          <a:p>
            <a:pPr marL="0" marR="0" indent="0" algn="l" defTabSz="914400" rtl="0" eaLnBrk="0" fontAlgn="base" latinLnBrk="0" hangingPunct="0">
              <a:lnSpc>
                <a:spcPct val="100000"/>
              </a:lnSpc>
              <a:spcBef>
                <a:spcPct val="0"/>
              </a:spcBef>
              <a:spcAft>
                <a:spcPct val="0"/>
              </a:spcAft>
              <a:buClrTx/>
              <a:buSzTx/>
              <a:buFontTx/>
              <a:buNone/>
              <a:tabLst/>
            </a:pPr>
            <a:r>
              <a:rPr lang="en-US" sz="3600" b="1" dirty="0">
                <a:solidFill>
                  <a:schemeClr val="tx2"/>
                </a:solidFill>
                <a:latin typeface="Times New Roman" panose="02020603050405020304" pitchFamily="18" charset="0"/>
              </a:rPr>
              <a:t>36pt</a:t>
            </a:r>
          </a:p>
          <a:p>
            <a:pPr marL="0" marR="0" indent="0" algn="l" defTabSz="914400" rtl="0" eaLnBrk="0" fontAlgn="base" latinLnBrk="0" hangingPunct="0">
              <a:lnSpc>
                <a:spcPct val="100000"/>
              </a:lnSpc>
              <a:spcBef>
                <a:spcPct val="0"/>
              </a:spcBef>
              <a:spcAft>
                <a:spcPct val="0"/>
              </a:spcAft>
              <a:buClrTx/>
              <a:buSzTx/>
              <a:buFontTx/>
              <a:buNone/>
              <a:tabLst/>
            </a:pPr>
            <a:r>
              <a:rPr kumimoji="0" lang="en-US" sz="4800" b="1" i="0" u="none" strike="noStrike" cap="none" normalizeH="0" baseline="0" dirty="0">
                <a:ln>
                  <a:noFill/>
                </a:ln>
                <a:solidFill>
                  <a:schemeClr val="tx2"/>
                </a:solidFill>
                <a:effectLst/>
                <a:latin typeface="Times New Roman" panose="02020603050405020304" pitchFamily="18" charset="0"/>
              </a:rPr>
              <a:t>48pt</a:t>
            </a:r>
          </a:p>
          <a:p>
            <a:pPr marL="0" marR="0" indent="0" algn="l" defTabSz="914400" rtl="0" eaLnBrk="0" fontAlgn="base" latinLnBrk="0" hangingPunct="0">
              <a:lnSpc>
                <a:spcPct val="100000"/>
              </a:lnSpc>
              <a:spcBef>
                <a:spcPct val="0"/>
              </a:spcBef>
              <a:spcAft>
                <a:spcPct val="0"/>
              </a:spcAft>
              <a:buClrTx/>
              <a:buSzTx/>
              <a:buFontTx/>
              <a:buNone/>
              <a:tabLst/>
            </a:pPr>
            <a:r>
              <a:rPr lang="en-US" sz="7200" b="1" dirty="0">
                <a:solidFill>
                  <a:schemeClr val="tx2"/>
                </a:solidFill>
                <a:latin typeface="Times New Roman" panose="02020603050405020304" pitchFamily="18" charset="0"/>
              </a:rPr>
              <a:t>72pt</a:t>
            </a:r>
          </a:p>
          <a:p>
            <a:pPr marL="0" marR="0" indent="0" algn="l" defTabSz="914400" rtl="0" eaLnBrk="0" fontAlgn="base" latinLnBrk="0" hangingPunct="0">
              <a:lnSpc>
                <a:spcPct val="100000"/>
              </a:lnSpc>
              <a:spcBef>
                <a:spcPct val="0"/>
              </a:spcBef>
              <a:spcAft>
                <a:spcPct val="0"/>
              </a:spcAft>
              <a:buClrTx/>
              <a:buSzTx/>
              <a:buFontTx/>
              <a:buNone/>
              <a:tabLst/>
            </a:pPr>
            <a:r>
              <a:rPr kumimoji="0" lang="en-US" sz="9600" b="1" i="0" u="none" strike="noStrike" cap="none" normalizeH="0" baseline="0" dirty="0">
                <a:ln>
                  <a:noFill/>
                </a:ln>
                <a:solidFill>
                  <a:schemeClr val="tx2"/>
                </a:solidFill>
                <a:effectLst/>
                <a:latin typeface="Times New Roman" panose="02020603050405020304" pitchFamily="18" charset="0"/>
              </a:rPr>
              <a:t>96pt</a:t>
            </a:r>
          </a:p>
        </p:txBody>
      </p:sp>
      <p:sp>
        <p:nvSpPr>
          <p:cNvPr id="12" name="Arrow: Bent-Up 11">
            <a:extLst>
              <a:ext uri="{FF2B5EF4-FFF2-40B4-BE49-F238E27FC236}">
                <a16:creationId xmlns:a16="http://schemas.microsoft.com/office/drawing/2014/main" id="{F4CBC22F-2C89-411D-B7DA-12B9E1FF3C99}"/>
              </a:ext>
            </a:extLst>
          </p:cNvPr>
          <p:cNvSpPr/>
          <p:nvPr/>
        </p:nvSpPr>
        <p:spPr bwMode="auto">
          <a:xfrm flipV="1">
            <a:off x="1475874" y="4415589"/>
            <a:ext cx="741947" cy="247859"/>
          </a:xfrm>
          <a:prstGeom prst="bentUpArrow">
            <a:avLst>
              <a:gd name="adj1" fmla="val 25000"/>
              <a:gd name="adj2" fmla="val 25000"/>
              <a:gd name="adj3" fmla="val 31024"/>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bg1">
                  <a:lumMod val="75000"/>
                </a:schemeClr>
              </a:solidFill>
              <a:effectLst/>
              <a:latin typeface="Times New Roman" panose="02020603050405020304" pitchFamily="18" charset="0"/>
            </a:endParaRPr>
          </a:p>
        </p:txBody>
      </p:sp>
    </p:spTree>
    <p:extLst>
      <p:ext uri="{BB962C8B-B14F-4D97-AF65-F5344CB8AC3E}">
        <p14:creationId xmlns:p14="http://schemas.microsoft.com/office/powerpoint/2010/main" val="3829647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4ED2F-801C-4206-8042-CC398F162530}"/>
              </a:ext>
            </a:extLst>
          </p:cNvPr>
          <p:cNvSpPr>
            <a:spLocks noGrp="1"/>
          </p:cNvSpPr>
          <p:nvPr>
            <p:ph type="title"/>
          </p:nvPr>
        </p:nvSpPr>
        <p:spPr/>
        <p:txBody>
          <a:bodyPr>
            <a:normAutofit fontScale="90000"/>
          </a:bodyPr>
          <a:lstStyle/>
          <a:p>
            <a:r>
              <a:rPr lang="en-US" dirty="0"/>
              <a:t>2 Marks of Quality</a:t>
            </a:r>
          </a:p>
        </p:txBody>
      </p:sp>
      <p:sp>
        <p:nvSpPr>
          <p:cNvPr id="4" name="Text Placeholder 3">
            <a:extLst>
              <a:ext uri="{FF2B5EF4-FFF2-40B4-BE49-F238E27FC236}">
                <a16:creationId xmlns:a16="http://schemas.microsoft.com/office/drawing/2014/main" id="{5C8737A4-F6C6-4697-8213-1B6C953797CD}"/>
              </a:ext>
            </a:extLst>
          </p:cNvPr>
          <p:cNvSpPr>
            <a:spLocks noGrp="1"/>
          </p:cNvSpPr>
          <p:nvPr>
            <p:ph type="body" sz="quarter" idx="12"/>
          </p:nvPr>
        </p:nvSpPr>
        <p:spPr/>
        <p:txBody>
          <a:bodyPr>
            <a:normAutofit fontScale="92500" lnSpcReduction="20000"/>
          </a:bodyPr>
          <a:lstStyle/>
          <a:p>
            <a:r>
              <a:rPr lang="en-US" dirty="0"/>
              <a:t>Objective Clarity</a:t>
            </a:r>
          </a:p>
        </p:txBody>
      </p:sp>
      <p:sp>
        <p:nvSpPr>
          <p:cNvPr id="23" name="Content Placeholder 22">
            <a:extLst>
              <a:ext uri="{FF2B5EF4-FFF2-40B4-BE49-F238E27FC236}">
                <a16:creationId xmlns:a16="http://schemas.microsoft.com/office/drawing/2014/main" id="{FF099D69-9CB1-4BD6-8F7B-08D317843EB3}"/>
              </a:ext>
            </a:extLst>
          </p:cNvPr>
          <p:cNvSpPr>
            <a:spLocks noGrp="1"/>
          </p:cNvSpPr>
          <p:nvPr>
            <p:ph sz="quarter" idx="14"/>
          </p:nvPr>
        </p:nvSpPr>
        <p:spPr/>
        <p:txBody>
          <a:bodyPr/>
          <a:lstStyle/>
          <a:p>
            <a:endParaRPr lang="en-US"/>
          </a:p>
        </p:txBody>
      </p:sp>
      <p:sp>
        <p:nvSpPr>
          <p:cNvPr id="24" name="Content Placeholder 23">
            <a:extLst>
              <a:ext uri="{FF2B5EF4-FFF2-40B4-BE49-F238E27FC236}">
                <a16:creationId xmlns:a16="http://schemas.microsoft.com/office/drawing/2014/main" id="{E81FB41E-CC3B-4D88-86B5-A44AA09FD49C}"/>
              </a:ext>
            </a:extLst>
          </p:cNvPr>
          <p:cNvSpPr>
            <a:spLocks noGrp="1"/>
          </p:cNvSpPr>
          <p:nvPr>
            <p:ph sz="quarter" idx="15"/>
          </p:nvPr>
        </p:nvSpPr>
        <p:spPr/>
        <p:txBody>
          <a:bodyPr/>
          <a:lstStyle/>
          <a:p>
            <a:endParaRPr lang="en-US"/>
          </a:p>
        </p:txBody>
      </p:sp>
      <p:sp>
        <p:nvSpPr>
          <p:cNvPr id="25" name="Content Placeholder 24">
            <a:extLst>
              <a:ext uri="{FF2B5EF4-FFF2-40B4-BE49-F238E27FC236}">
                <a16:creationId xmlns:a16="http://schemas.microsoft.com/office/drawing/2014/main" id="{8AB0D5AA-DD5C-4B22-ADA4-3ECCE6D79EDB}"/>
              </a:ext>
            </a:extLst>
          </p:cNvPr>
          <p:cNvSpPr>
            <a:spLocks noGrp="1"/>
          </p:cNvSpPr>
          <p:nvPr>
            <p:ph idx="1"/>
          </p:nvPr>
        </p:nvSpPr>
        <p:spPr/>
        <p:txBody>
          <a:bodyPr/>
          <a:lstStyle/>
          <a:p>
            <a:r>
              <a:rPr lang="en-US" dirty="0"/>
              <a:t>Listen to the talk</a:t>
            </a:r>
          </a:p>
          <a:p>
            <a:r>
              <a:rPr lang="en-US" dirty="0"/>
              <a:t>Fill in the blanks in your workbook</a:t>
            </a:r>
          </a:p>
        </p:txBody>
      </p:sp>
      <p:pic>
        <p:nvPicPr>
          <p:cNvPr id="26" name="Content Placeholder 14">
            <a:extLst>
              <a:ext uri="{FF2B5EF4-FFF2-40B4-BE49-F238E27FC236}">
                <a16:creationId xmlns:a16="http://schemas.microsoft.com/office/drawing/2014/main" id="{FDFB9B3E-2A37-4124-B02E-8A5F46F2B35B}"/>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Tree>
    <p:extLst>
      <p:ext uri="{BB962C8B-B14F-4D97-AF65-F5344CB8AC3E}">
        <p14:creationId xmlns:p14="http://schemas.microsoft.com/office/powerpoint/2010/main" val="913798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3FDD27-FA02-4AC8-B3C2-4B7B7A0D3365}"/>
              </a:ext>
            </a:extLst>
          </p:cNvPr>
          <p:cNvSpPr/>
          <p:nvPr/>
        </p:nvSpPr>
        <p:spPr bwMode="auto">
          <a:xfrm>
            <a:off x="4796725" y="2491353"/>
            <a:ext cx="4267199" cy="4061847"/>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
        <p:nvSpPr>
          <p:cNvPr id="4" name="Rectangle 3">
            <a:extLst>
              <a:ext uri="{FF2B5EF4-FFF2-40B4-BE49-F238E27FC236}">
                <a16:creationId xmlns:a16="http://schemas.microsoft.com/office/drawing/2014/main" id="{57B5319F-FFBA-4724-BD71-3C954A075BAD}"/>
              </a:ext>
            </a:extLst>
          </p:cNvPr>
          <p:cNvSpPr/>
          <p:nvPr/>
        </p:nvSpPr>
        <p:spPr bwMode="auto">
          <a:xfrm>
            <a:off x="4796724" y="2346960"/>
            <a:ext cx="4267200" cy="1342538"/>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
        <p:nvSpPr>
          <p:cNvPr id="3" name="Rectangle 2">
            <a:extLst>
              <a:ext uri="{FF2B5EF4-FFF2-40B4-BE49-F238E27FC236}">
                <a16:creationId xmlns:a16="http://schemas.microsoft.com/office/drawing/2014/main" id="{3EBB1D9B-E867-46CB-9FA0-3629DF2C4EB9}"/>
              </a:ext>
            </a:extLst>
          </p:cNvPr>
          <p:cNvSpPr/>
          <p:nvPr/>
        </p:nvSpPr>
        <p:spPr bwMode="auto">
          <a:xfrm>
            <a:off x="4796725" y="1447800"/>
            <a:ext cx="4271075" cy="1043553"/>
          </a:xfrm>
          <a:prstGeom prst="rect">
            <a:avLst/>
          </a:prstGeom>
          <a:solidFill>
            <a:srgbClr val="FF0066"/>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
        <p:nvSpPr>
          <p:cNvPr id="2" name="Title 1">
            <a:extLst>
              <a:ext uri="{FF2B5EF4-FFF2-40B4-BE49-F238E27FC236}">
                <a16:creationId xmlns:a16="http://schemas.microsoft.com/office/drawing/2014/main" id="{387B872C-BE9B-46BA-B52F-E58CF040BB3E}"/>
              </a:ext>
            </a:extLst>
          </p:cNvPr>
          <p:cNvSpPr>
            <a:spLocks noGrp="1"/>
          </p:cNvSpPr>
          <p:nvPr>
            <p:ph type="title"/>
          </p:nvPr>
        </p:nvSpPr>
        <p:spPr/>
        <p:txBody>
          <a:bodyPr>
            <a:normAutofit fontScale="90000"/>
          </a:bodyPr>
          <a:lstStyle/>
          <a:p>
            <a:r>
              <a:rPr lang="en-US"/>
              <a:t>2 Marks of Quality</a:t>
            </a:r>
            <a:endParaRPr lang="en-US" dirty="0"/>
          </a:p>
        </p:txBody>
      </p:sp>
      <p:sp>
        <p:nvSpPr>
          <p:cNvPr id="8" name="Content Placeholder 7">
            <a:extLst>
              <a:ext uri="{FF2B5EF4-FFF2-40B4-BE49-F238E27FC236}">
                <a16:creationId xmlns:a16="http://schemas.microsoft.com/office/drawing/2014/main" id="{A2E46F64-78BE-4426-8D7C-2BB4F73CA322}"/>
              </a:ext>
            </a:extLst>
          </p:cNvPr>
          <p:cNvSpPr>
            <a:spLocks noGrp="1"/>
          </p:cNvSpPr>
          <p:nvPr>
            <p:ph idx="1"/>
          </p:nvPr>
        </p:nvSpPr>
        <p:spPr/>
        <p:txBody>
          <a:bodyPr>
            <a:normAutofit fontScale="92500" lnSpcReduction="10000"/>
          </a:bodyPr>
          <a:lstStyle/>
          <a:p>
            <a:r>
              <a:rPr lang="en-US" dirty="0"/>
              <a:t>Optical Clarity</a:t>
            </a:r>
          </a:p>
          <a:p>
            <a:pPr lvl="1"/>
            <a:r>
              <a:rPr lang="en-US" dirty="0"/>
              <a:t>Large size fonts</a:t>
            </a:r>
          </a:p>
          <a:p>
            <a:pPr lvl="1"/>
            <a:r>
              <a:rPr lang="en-US" dirty="0"/>
              <a:t> </a:t>
            </a:r>
          </a:p>
          <a:p>
            <a:pPr lvl="1"/>
            <a:r>
              <a:rPr lang="en-US" dirty="0"/>
              <a:t> </a:t>
            </a:r>
          </a:p>
          <a:p>
            <a:pPr lvl="1"/>
            <a:r>
              <a:rPr lang="en-US" dirty="0"/>
              <a:t> </a:t>
            </a:r>
          </a:p>
          <a:p>
            <a:r>
              <a:rPr lang="en-US" dirty="0"/>
              <a:t>Clarity of Purpose</a:t>
            </a:r>
          </a:p>
          <a:p>
            <a:pPr lvl="1"/>
            <a:r>
              <a:rPr lang="en-US" dirty="0"/>
              <a:t> </a:t>
            </a:r>
          </a:p>
          <a:p>
            <a:pPr lvl="1"/>
            <a:r>
              <a:rPr lang="en-US" dirty="0"/>
              <a:t>  </a:t>
            </a:r>
          </a:p>
          <a:p>
            <a:pPr lvl="1"/>
            <a:r>
              <a:rPr lang="en-US" dirty="0"/>
              <a:t> </a:t>
            </a:r>
          </a:p>
          <a:p>
            <a:pPr lvl="1"/>
            <a:endParaRPr lang="en-US" dirty="0"/>
          </a:p>
          <a:p>
            <a:pPr lvl="1"/>
            <a:r>
              <a:rPr lang="en-US" dirty="0"/>
              <a:t> </a:t>
            </a:r>
            <a:endParaRPr lang="en-GB" dirty="0"/>
          </a:p>
        </p:txBody>
      </p:sp>
      <p:sp>
        <p:nvSpPr>
          <p:cNvPr id="12" name="Text Placeholder 11">
            <a:extLst>
              <a:ext uri="{FF2B5EF4-FFF2-40B4-BE49-F238E27FC236}">
                <a16:creationId xmlns:a16="http://schemas.microsoft.com/office/drawing/2014/main" id="{351202B5-11CA-9507-4153-A03729281EF4}"/>
              </a:ext>
            </a:extLst>
          </p:cNvPr>
          <p:cNvSpPr>
            <a:spLocks noGrp="1"/>
          </p:cNvSpPr>
          <p:nvPr>
            <p:ph type="body" sz="quarter" idx="12"/>
          </p:nvPr>
        </p:nvSpPr>
        <p:spPr/>
        <p:txBody>
          <a:bodyPr>
            <a:normAutofit fontScale="92500" lnSpcReduction="20000"/>
          </a:bodyPr>
          <a:lstStyle/>
          <a:p>
            <a:endParaRPr lang="en-US"/>
          </a:p>
        </p:txBody>
      </p:sp>
      <p:sp>
        <p:nvSpPr>
          <p:cNvPr id="15" name="Content Placeholder 16">
            <a:extLst>
              <a:ext uri="{FF2B5EF4-FFF2-40B4-BE49-F238E27FC236}">
                <a16:creationId xmlns:a16="http://schemas.microsoft.com/office/drawing/2014/main" id="{03AC3705-EB25-48F0-A143-662CD758743D}"/>
              </a:ext>
            </a:extLst>
          </p:cNvPr>
          <p:cNvSpPr txBox="1">
            <a:spLocks noGrp="1"/>
          </p:cNvSpPr>
          <p:nvPr>
            <p:ph sz="quarter" idx="16"/>
          </p:nvPr>
        </p:nvSpPr>
        <p:spPr/>
        <p:txBody>
          <a:bodyPr>
            <a:normAutofit lnSpcReduction="10000"/>
          </a:bodyPr>
          <a:lst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8pt</a:t>
            </a:r>
          </a:p>
          <a:p>
            <a:r>
              <a:rPr lang="en-US" dirty="0"/>
              <a:t>10pt</a:t>
            </a:r>
          </a:p>
          <a:p>
            <a:r>
              <a:rPr lang="en-US" dirty="0"/>
              <a:t>12pt</a:t>
            </a:r>
          </a:p>
          <a:p>
            <a:r>
              <a:rPr lang="en-US" dirty="0"/>
              <a:t>18pt</a:t>
            </a:r>
          </a:p>
          <a:p>
            <a:r>
              <a:rPr lang="en-US" dirty="0"/>
              <a:t>24pt</a:t>
            </a:r>
          </a:p>
          <a:p>
            <a:r>
              <a:rPr lang="en-US" dirty="0"/>
              <a:t>36pt</a:t>
            </a:r>
          </a:p>
          <a:p>
            <a:r>
              <a:rPr lang="en-US" dirty="0"/>
              <a:t>48pt</a:t>
            </a:r>
          </a:p>
          <a:p>
            <a:r>
              <a:rPr lang="en-US" dirty="0"/>
              <a:t>72pt</a:t>
            </a:r>
          </a:p>
          <a:p>
            <a:r>
              <a:rPr lang="en-US" dirty="0"/>
              <a:t>100pt</a:t>
            </a:r>
          </a:p>
        </p:txBody>
      </p:sp>
      <p:sp>
        <p:nvSpPr>
          <p:cNvPr id="13" name="Content Placeholder 12">
            <a:extLst>
              <a:ext uri="{FF2B5EF4-FFF2-40B4-BE49-F238E27FC236}">
                <a16:creationId xmlns:a16="http://schemas.microsoft.com/office/drawing/2014/main" id="{D19EEDCF-5F7C-09F7-0883-3A074BD3CCBB}"/>
              </a:ext>
            </a:extLst>
          </p:cNvPr>
          <p:cNvSpPr>
            <a:spLocks noGrp="1"/>
          </p:cNvSpPr>
          <p:nvPr>
            <p:ph sz="quarter" idx="14"/>
          </p:nvPr>
        </p:nvSpPr>
        <p:spPr/>
        <p:txBody>
          <a:bodyPr/>
          <a:lstStyle/>
          <a:p>
            <a:endParaRPr lang="en-US"/>
          </a:p>
        </p:txBody>
      </p:sp>
      <p:sp>
        <p:nvSpPr>
          <p:cNvPr id="14" name="Content Placeholder 13">
            <a:extLst>
              <a:ext uri="{FF2B5EF4-FFF2-40B4-BE49-F238E27FC236}">
                <a16:creationId xmlns:a16="http://schemas.microsoft.com/office/drawing/2014/main" id="{373D1156-A1CC-E88B-9B02-1B11A13A19CA}"/>
              </a:ext>
            </a:extLst>
          </p:cNvPr>
          <p:cNvSpPr>
            <a:spLocks noGrp="1"/>
          </p:cNvSpPr>
          <p:nvPr>
            <p:ph sz="quarter" idx="15"/>
          </p:nvPr>
        </p:nvSpPr>
        <p:spPr/>
        <p:txBody>
          <a:bodyPr/>
          <a:lstStyle/>
          <a:p>
            <a:endParaRPr lang="en-US"/>
          </a:p>
        </p:txBody>
      </p:sp>
      <p:pic>
        <p:nvPicPr>
          <p:cNvPr id="16" name="Content Placeholder 14">
            <a:extLst>
              <a:ext uri="{FF2B5EF4-FFF2-40B4-BE49-F238E27FC236}">
                <a16:creationId xmlns:a16="http://schemas.microsoft.com/office/drawing/2014/main" id="{330F44B3-CF51-4213-9A5F-13620A3AA431}"/>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grpSp>
        <p:nvGrpSpPr>
          <p:cNvPr id="17" name="Group 16">
            <a:extLst>
              <a:ext uri="{FF2B5EF4-FFF2-40B4-BE49-F238E27FC236}">
                <a16:creationId xmlns:a16="http://schemas.microsoft.com/office/drawing/2014/main" id="{26DE3283-7846-BFA4-9D7F-2A89B0EAB0FF}"/>
              </a:ext>
            </a:extLst>
          </p:cNvPr>
          <p:cNvGrpSpPr/>
          <p:nvPr/>
        </p:nvGrpSpPr>
        <p:grpSpPr>
          <a:xfrm>
            <a:off x="7989605" y="1615439"/>
            <a:ext cx="1450852" cy="1863284"/>
            <a:chOff x="7989605" y="1615439"/>
            <a:chExt cx="1450852" cy="1863284"/>
          </a:xfrm>
        </p:grpSpPr>
        <p:pic>
          <p:nvPicPr>
            <p:cNvPr id="21" name="Picture 20">
              <a:extLst>
                <a:ext uri="{FF2B5EF4-FFF2-40B4-BE49-F238E27FC236}">
                  <a16:creationId xmlns:a16="http://schemas.microsoft.com/office/drawing/2014/main" id="{36D63098-FFFE-4A74-AA53-04F3FD97F6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9605" y="1615439"/>
              <a:ext cx="1450851" cy="731521"/>
            </a:xfrm>
            <a:prstGeom prst="rect">
              <a:avLst/>
            </a:prstGeom>
          </p:spPr>
        </p:pic>
        <p:pic>
          <p:nvPicPr>
            <p:cNvPr id="22" name="Picture 21">
              <a:extLst>
                <a:ext uri="{FF2B5EF4-FFF2-40B4-BE49-F238E27FC236}">
                  <a16:creationId xmlns:a16="http://schemas.microsoft.com/office/drawing/2014/main" id="{D80FF4A1-6095-4DC6-B562-9343756ED9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1001" y="2750250"/>
              <a:ext cx="1439456" cy="728473"/>
            </a:xfrm>
            <a:prstGeom prst="rect">
              <a:avLst/>
            </a:prstGeom>
          </p:spPr>
        </p:pic>
      </p:grpSp>
    </p:spTree>
    <p:extLst>
      <p:ext uri="{BB962C8B-B14F-4D97-AF65-F5344CB8AC3E}">
        <p14:creationId xmlns:p14="http://schemas.microsoft.com/office/powerpoint/2010/main" val="411374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nodePh="1">
                                  <p:stCondLst>
                                    <p:cond delay="0"/>
                                  </p:stCondLst>
                                  <p:endCondLst>
                                    <p:cond evt="begin" delay="0">
                                      <p:tn val="15"/>
                                    </p:cond>
                                  </p:endCondLst>
                                  <p:childTnLst>
                                    <p:set>
                                      <p:cBhvr>
                                        <p:cTn id="16" dur="1" fill="hold">
                                          <p:stCondLst>
                                            <p:cond delay="0"/>
                                          </p:stCondLst>
                                        </p:cTn>
                                        <p:tgtEl>
                                          <p:spTgt spid="13">
                                            <p:txEl>
                                              <p:pRg st="0" end="0"/>
                                            </p:txEl>
                                          </p:spTgt>
                                        </p:tgtEl>
                                        <p:attrNameLst>
                                          <p:attrName>style.visibility</p:attrName>
                                        </p:attrNameLst>
                                      </p:cBhvr>
                                      <p:to>
                                        <p:strVal val="visible"/>
                                      </p:to>
                                    </p:set>
                                  </p:childTnLst>
                                </p:cTn>
                              </p:par>
                              <p:par>
                                <p:cTn id="17" presetID="1" presetClass="entr" presetSubtype="0" fill="hold" grpId="0" nodeType="withEffect" nodePh="1">
                                  <p:stCondLst>
                                    <p:cond delay="0"/>
                                  </p:stCondLst>
                                  <p:endCondLst>
                                    <p:cond evt="begin" delay="0">
                                      <p:tn val="17"/>
                                    </p:cond>
                                  </p:endCondLst>
                                  <p:childTnLst>
                                    <p:set>
                                      <p:cBhvr>
                                        <p:cTn id="18" dur="1" fill="hold">
                                          <p:stCondLst>
                                            <p:cond delay="0"/>
                                          </p:stCondLst>
                                        </p:cTn>
                                        <p:tgtEl>
                                          <p:spTgt spid="14">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3" grpId="0" animBg="1"/>
      <p:bldP spid="15" grpId="0"/>
      <p:bldP spid="13" grpId="0" build="p"/>
      <p:bldP spid="1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E33F2-AB4F-40A2-B0DF-75B7DF6CCB9F}"/>
              </a:ext>
            </a:extLst>
          </p:cNvPr>
          <p:cNvSpPr>
            <a:spLocks noGrp="1"/>
          </p:cNvSpPr>
          <p:nvPr>
            <p:ph type="title"/>
          </p:nvPr>
        </p:nvSpPr>
        <p:spPr>
          <a:xfrm>
            <a:off x="990600" y="304800"/>
            <a:ext cx="8153400" cy="457200"/>
          </a:xfrm>
        </p:spPr>
        <p:txBody>
          <a:bodyPr>
            <a:normAutofit fontScale="90000"/>
          </a:bodyPr>
          <a:lstStyle/>
          <a:p>
            <a:r>
              <a:rPr lang="en-US"/>
              <a:t>2 Marks of Quality</a:t>
            </a:r>
            <a:endParaRPr lang="en-US" dirty="0"/>
          </a:p>
        </p:txBody>
      </p:sp>
      <p:sp>
        <p:nvSpPr>
          <p:cNvPr id="3" name="Content Placeholder 2">
            <a:extLst>
              <a:ext uri="{FF2B5EF4-FFF2-40B4-BE49-F238E27FC236}">
                <a16:creationId xmlns:a16="http://schemas.microsoft.com/office/drawing/2014/main" id="{E3B8D661-5497-4553-AFB5-023E761A8F85}"/>
              </a:ext>
            </a:extLst>
          </p:cNvPr>
          <p:cNvSpPr>
            <a:spLocks noGrp="1"/>
          </p:cNvSpPr>
          <p:nvPr>
            <p:ph idx="1"/>
          </p:nvPr>
        </p:nvSpPr>
        <p:spPr>
          <a:xfrm>
            <a:off x="228600" y="1447800"/>
            <a:ext cx="4114801" cy="5180013"/>
          </a:xfrm>
        </p:spPr>
        <p:txBody>
          <a:bodyPr>
            <a:normAutofit fontScale="92500" lnSpcReduction="10000"/>
          </a:bodyPr>
          <a:lstStyle/>
          <a:p>
            <a:r>
              <a:rPr lang="en-US" dirty="0"/>
              <a:t>Optical Clarity</a:t>
            </a:r>
          </a:p>
          <a:p>
            <a:pPr lvl="1"/>
            <a:r>
              <a:rPr lang="en-US" dirty="0"/>
              <a:t>Large size fonts</a:t>
            </a:r>
          </a:p>
          <a:p>
            <a:pPr lvl="1"/>
            <a:r>
              <a:rPr lang="en-US" dirty="0"/>
              <a:t>Standard font faces</a:t>
            </a:r>
          </a:p>
          <a:p>
            <a:pPr lvl="1"/>
            <a:r>
              <a:rPr lang="en-US" dirty="0"/>
              <a:t> </a:t>
            </a:r>
          </a:p>
          <a:p>
            <a:pPr lvl="1"/>
            <a:r>
              <a:rPr lang="en-US" dirty="0"/>
              <a:t> </a:t>
            </a:r>
          </a:p>
          <a:p>
            <a:r>
              <a:rPr lang="en-US" dirty="0"/>
              <a:t>Clarity of Purpose</a:t>
            </a:r>
          </a:p>
          <a:p>
            <a:pPr lvl="1"/>
            <a:r>
              <a:rPr lang="en-US" dirty="0"/>
              <a:t>  </a:t>
            </a:r>
          </a:p>
          <a:p>
            <a:pPr lvl="1"/>
            <a:r>
              <a:rPr lang="en-US" dirty="0"/>
              <a:t> </a:t>
            </a:r>
          </a:p>
          <a:p>
            <a:pPr lvl="1"/>
            <a:r>
              <a:rPr lang="en-US" dirty="0"/>
              <a:t> </a:t>
            </a:r>
          </a:p>
          <a:p>
            <a:pPr lvl="1"/>
            <a:endParaRPr lang="en-US" dirty="0"/>
          </a:p>
          <a:p>
            <a:pPr lvl="1"/>
            <a:r>
              <a:rPr lang="en-US" dirty="0"/>
              <a:t> </a:t>
            </a:r>
            <a:endParaRPr lang="en-GB" dirty="0"/>
          </a:p>
        </p:txBody>
      </p:sp>
      <p:sp>
        <p:nvSpPr>
          <p:cNvPr id="7" name="Text Placeholder 6">
            <a:extLst>
              <a:ext uri="{FF2B5EF4-FFF2-40B4-BE49-F238E27FC236}">
                <a16:creationId xmlns:a16="http://schemas.microsoft.com/office/drawing/2014/main" id="{06CA8D81-1474-4F7B-9E76-3C060401DBAB}"/>
              </a:ext>
            </a:extLst>
          </p:cNvPr>
          <p:cNvSpPr>
            <a:spLocks noGrp="1"/>
          </p:cNvSpPr>
          <p:nvPr>
            <p:ph type="body" sz="quarter" idx="12"/>
          </p:nvPr>
        </p:nvSpPr>
        <p:spPr/>
        <p:txBody>
          <a:bodyPr>
            <a:normAutofit fontScale="92500" lnSpcReduction="20000"/>
          </a:bodyPr>
          <a:lstStyle/>
          <a:p>
            <a:endParaRPr lang="en-CA"/>
          </a:p>
        </p:txBody>
      </p:sp>
      <p:pic>
        <p:nvPicPr>
          <p:cNvPr id="14" name="Content Placeholder 14">
            <a:extLst>
              <a:ext uri="{FF2B5EF4-FFF2-40B4-BE49-F238E27FC236}">
                <a16:creationId xmlns:a16="http://schemas.microsoft.com/office/drawing/2014/main" id="{D91F65DD-718A-4B52-8FE1-F81517E589C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8" name="Content Placeholder 7">
            <a:extLst>
              <a:ext uri="{FF2B5EF4-FFF2-40B4-BE49-F238E27FC236}">
                <a16:creationId xmlns:a16="http://schemas.microsoft.com/office/drawing/2014/main" id="{35F970CC-0F41-4764-8634-D8E274FE1BE9}"/>
              </a:ext>
            </a:extLst>
          </p:cNvPr>
          <p:cNvSpPr>
            <a:spLocks noGrp="1"/>
          </p:cNvSpPr>
          <p:nvPr>
            <p:ph sz="quarter" idx="14"/>
          </p:nvPr>
        </p:nvSpPr>
        <p:spPr/>
        <p:txBody>
          <a:bodyPr/>
          <a:lstStyle/>
          <a:p>
            <a:endParaRPr lang="en-CA"/>
          </a:p>
        </p:txBody>
      </p:sp>
      <p:sp>
        <p:nvSpPr>
          <p:cNvPr id="9" name="Content Placeholder 8">
            <a:extLst>
              <a:ext uri="{FF2B5EF4-FFF2-40B4-BE49-F238E27FC236}">
                <a16:creationId xmlns:a16="http://schemas.microsoft.com/office/drawing/2014/main" id="{91573949-B183-4394-A10C-86F2AFD5983B}"/>
              </a:ext>
            </a:extLst>
          </p:cNvPr>
          <p:cNvSpPr>
            <a:spLocks noGrp="1"/>
          </p:cNvSpPr>
          <p:nvPr>
            <p:ph sz="quarter" idx="15"/>
          </p:nvPr>
        </p:nvSpPr>
        <p:spPr/>
        <p:txBody>
          <a:bodyPr/>
          <a:lstStyle/>
          <a:p>
            <a:endParaRPr lang="en-CA"/>
          </a:p>
        </p:txBody>
      </p:sp>
      <p:pic>
        <p:nvPicPr>
          <p:cNvPr id="27" name="Picture 26">
            <a:extLst>
              <a:ext uri="{FF2B5EF4-FFF2-40B4-BE49-F238E27FC236}">
                <a16:creationId xmlns:a16="http://schemas.microsoft.com/office/drawing/2014/main" id="{72328883-90D4-448F-96E4-B7C9B95BA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3149" y="914400"/>
            <a:ext cx="1450851" cy="728473"/>
          </a:xfrm>
          <a:prstGeom prst="rect">
            <a:avLst/>
          </a:prstGeom>
        </p:spPr>
      </p:pic>
      <p:sp>
        <p:nvSpPr>
          <p:cNvPr id="4" name="Content Placeholder 14">
            <a:extLst>
              <a:ext uri="{FF2B5EF4-FFF2-40B4-BE49-F238E27FC236}">
                <a16:creationId xmlns:a16="http://schemas.microsoft.com/office/drawing/2014/main" id="{9EC46301-EAAF-D1AF-E771-6BD0B4E2F728}"/>
              </a:ext>
            </a:extLst>
          </p:cNvPr>
          <p:cNvSpPr txBox="1">
            <a:spLocks noGrp="1"/>
          </p:cNvSpPr>
          <p:nvPr>
            <p:ph sz="quarter" idx="16"/>
          </p:nvPr>
        </p:nvSpPr>
        <p:spPr bwMode="auto">
          <a:xfrm>
            <a:off x="4800600" y="1447800"/>
            <a:ext cx="4267200" cy="5181600"/>
          </a:xfrm>
          <a:prstGeom prst="rec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normAutofit/>
          </a:bodyPr>
          <a:lst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eaLnBrk="0" hangingPunct="0">
              <a:spcBef>
                <a:spcPct val="0"/>
              </a:spcBef>
              <a:buFont typeface="Arial" panose="020B0604020202020204" pitchFamily="34" charset="0"/>
              <a:buChar char="•"/>
            </a:pPr>
            <a:r>
              <a:rPr lang="en-US" sz="3600" u="sng" dirty="0">
                <a:latin typeface="Times New Roman" panose="02020603050405020304" pitchFamily="18" charset="0"/>
              </a:rPr>
              <a:t>Times New Roman</a:t>
            </a:r>
          </a:p>
          <a:p>
            <a:pPr defTabSz="914400" eaLnBrk="0" hangingPunct="0">
              <a:spcBef>
                <a:spcPct val="0"/>
              </a:spcBef>
              <a:buFont typeface="Arial" panose="020B0604020202020204" pitchFamily="34" charset="0"/>
              <a:buChar char="•"/>
            </a:pPr>
            <a:r>
              <a:rPr lang="en-US" sz="3600" u="sng" dirty="0">
                <a:latin typeface="Arial" panose="020B0604020202020204" pitchFamily="34" charset="0"/>
                <a:cs typeface="Arial" panose="020B0604020202020204" pitchFamily="34" charset="0"/>
              </a:rPr>
              <a:t>Arial</a:t>
            </a:r>
          </a:p>
          <a:p>
            <a:pPr defTabSz="914400" eaLnBrk="0" hangingPunct="0">
              <a:spcBef>
                <a:spcPct val="0"/>
              </a:spcBef>
              <a:buFont typeface="Arial" panose="020B0604020202020204" pitchFamily="34" charset="0"/>
              <a:buChar char="•"/>
            </a:pPr>
            <a:r>
              <a:rPr lang="en-US" sz="3600" u="sng" dirty="0">
                <a:latin typeface="Courier New" panose="02070309020205020404" pitchFamily="49" charset="0"/>
                <a:cs typeface="Courier New" panose="02070309020205020404" pitchFamily="49" charset="0"/>
              </a:rPr>
              <a:t>Courier New</a:t>
            </a:r>
          </a:p>
        </p:txBody>
      </p:sp>
    </p:spTree>
    <p:extLst>
      <p:ext uri="{BB962C8B-B14F-4D97-AF65-F5344CB8AC3E}">
        <p14:creationId xmlns:p14="http://schemas.microsoft.com/office/powerpoint/2010/main" val="861668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14EF8-383C-4768-A972-B7E66F0DAA26}"/>
              </a:ext>
            </a:extLst>
          </p:cNvPr>
          <p:cNvSpPr>
            <a:spLocks noGrp="1"/>
          </p:cNvSpPr>
          <p:nvPr>
            <p:ph type="title"/>
          </p:nvPr>
        </p:nvSpPr>
        <p:spPr/>
        <p:txBody>
          <a:bodyPr>
            <a:normAutofit fontScale="90000"/>
          </a:bodyPr>
          <a:lstStyle/>
          <a:p>
            <a:r>
              <a:rPr lang="en-US"/>
              <a:t>2 Marks of Quality</a:t>
            </a:r>
            <a:endParaRPr lang="en-US" dirty="0"/>
          </a:p>
        </p:txBody>
      </p:sp>
      <p:sp>
        <p:nvSpPr>
          <p:cNvPr id="3" name="Content Placeholder 2">
            <a:extLst>
              <a:ext uri="{FF2B5EF4-FFF2-40B4-BE49-F238E27FC236}">
                <a16:creationId xmlns:a16="http://schemas.microsoft.com/office/drawing/2014/main" id="{F331D791-8B55-4F98-96CC-5CEAF8168DE8}"/>
              </a:ext>
            </a:extLst>
          </p:cNvPr>
          <p:cNvSpPr>
            <a:spLocks noGrp="1"/>
          </p:cNvSpPr>
          <p:nvPr>
            <p:ph idx="1"/>
          </p:nvPr>
        </p:nvSpPr>
        <p:spPr/>
        <p:txBody>
          <a:bodyPr>
            <a:normAutofit fontScale="92500" lnSpcReduction="10000"/>
          </a:bodyPr>
          <a:lstStyle/>
          <a:p>
            <a:r>
              <a:rPr lang="en-US" dirty="0"/>
              <a:t>Optical Clarity</a:t>
            </a:r>
          </a:p>
          <a:p>
            <a:pPr lvl="1"/>
            <a:r>
              <a:rPr lang="en-US" dirty="0"/>
              <a:t>Large size fonts</a:t>
            </a:r>
          </a:p>
          <a:p>
            <a:pPr lvl="1"/>
            <a:r>
              <a:rPr lang="en-US" dirty="0"/>
              <a:t>Standard font faces</a:t>
            </a:r>
          </a:p>
          <a:p>
            <a:pPr lvl="1"/>
            <a:r>
              <a:rPr lang="en-US" dirty="0"/>
              <a:t>Contrasting </a:t>
            </a:r>
            <a:r>
              <a:rPr lang="en-US" dirty="0" err="1"/>
              <a:t>colours</a:t>
            </a:r>
            <a:endParaRPr lang="en-US" dirty="0"/>
          </a:p>
          <a:p>
            <a:pPr lvl="1"/>
            <a:r>
              <a:rPr lang="en-US" dirty="0"/>
              <a:t> </a:t>
            </a:r>
          </a:p>
          <a:p>
            <a:r>
              <a:rPr lang="en-US" dirty="0"/>
              <a:t>Clarity of Purpose</a:t>
            </a:r>
          </a:p>
          <a:p>
            <a:pPr lvl="1"/>
            <a:r>
              <a:rPr lang="en-US" dirty="0"/>
              <a:t> </a:t>
            </a:r>
          </a:p>
          <a:p>
            <a:pPr lvl="1"/>
            <a:r>
              <a:rPr lang="en-US" dirty="0"/>
              <a:t> </a:t>
            </a:r>
          </a:p>
          <a:p>
            <a:pPr lvl="1"/>
            <a:r>
              <a:rPr lang="en-US" dirty="0"/>
              <a:t> </a:t>
            </a:r>
          </a:p>
          <a:p>
            <a:pPr lvl="1"/>
            <a:endParaRPr lang="en-US" dirty="0"/>
          </a:p>
          <a:p>
            <a:pPr lvl="1"/>
            <a:r>
              <a:rPr lang="en-US" dirty="0"/>
              <a:t> </a:t>
            </a:r>
            <a:endParaRPr lang="en-GB" dirty="0"/>
          </a:p>
        </p:txBody>
      </p:sp>
      <p:sp>
        <p:nvSpPr>
          <p:cNvPr id="11" name="Text Placeholder 10">
            <a:extLst>
              <a:ext uri="{FF2B5EF4-FFF2-40B4-BE49-F238E27FC236}">
                <a16:creationId xmlns:a16="http://schemas.microsoft.com/office/drawing/2014/main" id="{C3B1D5BF-E019-4EEA-8997-DC39AC9222A7}"/>
              </a:ext>
            </a:extLst>
          </p:cNvPr>
          <p:cNvSpPr>
            <a:spLocks noGrp="1"/>
          </p:cNvSpPr>
          <p:nvPr>
            <p:ph type="body" sz="quarter" idx="12"/>
          </p:nvPr>
        </p:nvSpPr>
        <p:spPr/>
        <p:txBody>
          <a:bodyPr>
            <a:normAutofit fontScale="92500" lnSpcReduction="20000"/>
          </a:bodyPr>
          <a:lstStyle/>
          <a:p>
            <a:endParaRPr lang="en-GB"/>
          </a:p>
        </p:txBody>
      </p:sp>
      <p:pic>
        <p:nvPicPr>
          <p:cNvPr id="20" name="Content Placeholder 14">
            <a:extLst>
              <a:ext uri="{FF2B5EF4-FFF2-40B4-BE49-F238E27FC236}">
                <a16:creationId xmlns:a16="http://schemas.microsoft.com/office/drawing/2014/main" id="{03EACDA3-55E5-4A6C-867E-D04E1137EE1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4" name="Content Placeholder 13">
            <a:extLst>
              <a:ext uri="{FF2B5EF4-FFF2-40B4-BE49-F238E27FC236}">
                <a16:creationId xmlns:a16="http://schemas.microsoft.com/office/drawing/2014/main" id="{15047C4B-CB61-42B5-AA56-0670E10F59E5}"/>
              </a:ext>
            </a:extLst>
          </p:cNvPr>
          <p:cNvSpPr>
            <a:spLocks noGrp="1"/>
          </p:cNvSpPr>
          <p:nvPr>
            <p:ph sz="quarter" idx="16"/>
          </p:nvPr>
        </p:nvSpPr>
        <p:spPr/>
        <p:txBody>
          <a:bodyPr/>
          <a:lstStyle/>
          <a:p>
            <a:endParaRPr lang="en-GB" dirty="0"/>
          </a:p>
        </p:txBody>
      </p:sp>
      <p:sp>
        <p:nvSpPr>
          <p:cNvPr id="12" name="Content Placeholder 11">
            <a:extLst>
              <a:ext uri="{FF2B5EF4-FFF2-40B4-BE49-F238E27FC236}">
                <a16:creationId xmlns:a16="http://schemas.microsoft.com/office/drawing/2014/main" id="{0257CF9B-B97C-44E8-BF28-F2F35DFD5854}"/>
              </a:ext>
            </a:extLst>
          </p:cNvPr>
          <p:cNvSpPr>
            <a:spLocks noGrp="1"/>
          </p:cNvSpPr>
          <p:nvPr>
            <p:ph sz="quarter" idx="14"/>
          </p:nvPr>
        </p:nvSpPr>
        <p:spPr/>
        <p:txBody>
          <a:bodyPr/>
          <a:lstStyle/>
          <a:p>
            <a:endParaRPr lang="en-GB"/>
          </a:p>
        </p:txBody>
      </p:sp>
      <p:sp>
        <p:nvSpPr>
          <p:cNvPr id="13" name="Content Placeholder 12">
            <a:extLst>
              <a:ext uri="{FF2B5EF4-FFF2-40B4-BE49-F238E27FC236}">
                <a16:creationId xmlns:a16="http://schemas.microsoft.com/office/drawing/2014/main" id="{65DC11A7-B7DA-4748-A865-7CB8790C4D52}"/>
              </a:ext>
            </a:extLst>
          </p:cNvPr>
          <p:cNvSpPr>
            <a:spLocks noGrp="1"/>
          </p:cNvSpPr>
          <p:nvPr>
            <p:ph sz="quarter" idx="15"/>
          </p:nvPr>
        </p:nvSpPr>
        <p:spPr/>
        <p:txBody>
          <a:bodyPr/>
          <a:lstStyle/>
          <a:p>
            <a:endParaRPr lang="en-GB"/>
          </a:p>
        </p:txBody>
      </p:sp>
      <p:grpSp>
        <p:nvGrpSpPr>
          <p:cNvPr id="10" name="Group 9">
            <a:extLst>
              <a:ext uri="{FF2B5EF4-FFF2-40B4-BE49-F238E27FC236}">
                <a16:creationId xmlns:a16="http://schemas.microsoft.com/office/drawing/2014/main" id="{1F7CD841-6F67-8405-AFCB-F71297374DBB}"/>
              </a:ext>
            </a:extLst>
          </p:cNvPr>
          <p:cNvGrpSpPr/>
          <p:nvPr/>
        </p:nvGrpSpPr>
        <p:grpSpPr>
          <a:xfrm>
            <a:off x="4341874" y="2133600"/>
            <a:ext cx="4802126" cy="1588164"/>
            <a:chOff x="4341874" y="1113692"/>
            <a:chExt cx="4802126" cy="1588164"/>
          </a:xfrm>
        </p:grpSpPr>
        <p:sp>
          <p:nvSpPr>
            <p:cNvPr id="15" name="Rectangle 14">
              <a:extLst>
                <a:ext uri="{FF2B5EF4-FFF2-40B4-BE49-F238E27FC236}">
                  <a16:creationId xmlns:a16="http://schemas.microsoft.com/office/drawing/2014/main" id="{B1D135ED-B9D5-7A65-4124-BC8D2AA94F70}"/>
                </a:ext>
              </a:extLst>
            </p:cNvPr>
            <p:cNvSpPr/>
            <p:nvPr/>
          </p:nvSpPr>
          <p:spPr>
            <a:xfrm>
              <a:off x="5446643" y="1123986"/>
              <a:ext cx="3582623" cy="707886"/>
            </a:xfrm>
            <a:prstGeom prst="rect">
              <a:avLst/>
            </a:prstGeom>
          </p:spPr>
          <p:txBody>
            <a:bodyPr wrap="square">
              <a:spAutoFit/>
            </a:bodyPr>
            <a:lstStyle/>
            <a:p>
              <a:r>
                <a:rPr lang="en-US" sz="4000" b="1" dirty="0">
                  <a:solidFill>
                    <a:schemeClr val="bg2"/>
                  </a:solidFill>
                  <a:highlight>
                    <a:srgbClr val="0000FF"/>
                  </a:highlight>
                </a:rPr>
                <a:t>Yellow on Blue </a:t>
              </a:r>
            </a:p>
          </p:txBody>
        </p:sp>
        <p:sp>
          <p:nvSpPr>
            <p:cNvPr id="16" name="Rectangle 15">
              <a:extLst>
                <a:ext uri="{FF2B5EF4-FFF2-40B4-BE49-F238E27FC236}">
                  <a16:creationId xmlns:a16="http://schemas.microsoft.com/office/drawing/2014/main" id="{E071761E-D520-ABD5-BF9E-B82143FE0728}"/>
                </a:ext>
              </a:extLst>
            </p:cNvPr>
            <p:cNvSpPr/>
            <p:nvPr/>
          </p:nvSpPr>
          <p:spPr>
            <a:xfrm>
              <a:off x="5377071" y="1993970"/>
              <a:ext cx="3766929" cy="707886"/>
            </a:xfrm>
            <a:prstGeom prst="rect">
              <a:avLst/>
            </a:prstGeom>
          </p:spPr>
          <p:txBody>
            <a:bodyPr wrap="none">
              <a:spAutoFit/>
            </a:bodyPr>
            <a:lstStyle/>
            <a:p>
              <a:r>
                <a:rPr lang="en-US" sz="4000" b="1" dirty="0">
                  <a:solidFill>
                    <a:schemeClr val="bg2"/>
                  </a:solidFill>
                </a:rPr>
                <a:t>Yellow on White</a:t>
              </a:r>
            </a:p>
          </p:txBody>
        </p:sp>
        <p:pic>
          <p:nvPicPr>
            <p:cNvPr id="17" name="Picture 16">
              <a:extLst>
                <a:ext uri="{FF2B5EF4-FFF2-40B4-BE49-F238E27FC236}">
                  <a16:creationId xmlns:a16="http://schemas.microsoft.com/office/drawing/2014/main" id="{335F1F23-5D17-4575-CB8A-29D15FCC53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8315" y="1113692"/>
              <a:ext cx="1450851" cy="728473"/>
            </a:xfrm>
            <a:prstGeom prst="rect">
              <a:avLst/>
            </a:prstGeom>
          </p:spPr>
        </p:pic>
        <p:pic>
          <p:nvPicPr>
            <p:cNvPr id="18" name="Picture 17">
              <a:extLst>
                <a:ext uri="{FF2B5EF4-FFF2-40B4-BE49-F238E27FC236}">
                  <a16:creationId xmlns:a16="http://schemas.microsoft.com/office/drawing/2014/main" id="{83FB90BC-36B2-316D-70DE-7A8FF2B5E7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1874" y="1970335"/>
              <a:ext cx="1450851" cy="731521"/>
            </a:xfrm>
            <a:prstGeom prst="rect">
              <a:avLst/>
            </a:prstGeom>
          </p:spPr>
        </p:pic>
      </p:grpSp>
    </p:spTree>
    <p:extLst>
      <p:ext uri="{BB962C8B-B14F-4D97-AF65-F5344CB8AC3E}">
        <p14:creationId xmlns:p14="http://schemas.microsoft.com/office/powerpoint/2010/main" val="523350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79543-EEF0-41AD-A7AC-FD9A2F7E3FCE}"/>
              </a:ext>
            </a:extLst>
          </p:cNvPr>
          <p:cNvSpPr>
            <a:spLocks noGrp="1"/>
          </p:cNvSpPr>
          <p:nvPr>
            <p:ph type="title"/>
          </p:nvPr>
        </p:nvSpPr>
        <p:spPr/>
        <p:txBody>
          <a:bodyPr>
            <a:normAutofit fontScale="90000"/>
          </a:bodyPr>
          <a:lstStyle/>
          <a:p>
            <a:r>
              <a:rPr lang="en-US" dirty="0"/>
              <a:t>2 Marks of Quality</a:t>
            </a:r>
          </a:p>
        </p:txBody>
      </p:sp>
      <p:sp>
        <p:nvSpPr>
          <p:cNvPr id="3" name="Content Placeholder 2">
            <a:extLst>
              <a:ext uri="{FF2B5EF4-FFF2-40B4-BE49-F238E27FC236}">
                <a16:creationId xmlns:a16="http://schemas.microsoft.com/office/drawing/2014/main" id="{B93A953D-DD04-4E7A-9607-0137719D16DF}"/>
              </a:ext>
            </a:extLst>
          </p:cNvPr>
          <p:cNvSpPr>
            <a:spLocks noGrp="1"/>
          </p:cNvSpPr>
          <p:nvPr>
            <p:ph idx="1"/>
          </p:nvPr>
        </p:nvSpPr>
        <p:spPr/>
        <p:txBody>
          <a:bodyPr>
            <a:normAutofit fontScale="92500" lnSpcReduction="10000"/>
          </a:bodyPr>
          <a:lstStyle/>
          <a:p>
            <a:r>
              <a:rPr lang="en-US" dirty="0"/>
              <a:t>Optical Clarity</a:t>
            </a:r>
          </a:p>
          <a:p>
            <a:pPr lvl="1"/>
            <a:r>
              <a:rPr lang="en-US" dirty="0"/>
              <a:t>Large size fonts</a:t>
            </a:r>
          </a:p>
          <a:p>
            <a:pPr lvl="1"/>
            <a:r>
              <a:rPr lang="en-US" dirty="0"/>
              <a:t>Standard font faces</a:t>
            </a:r>
          </a:p>
          <a:p>
            <a:pPr lvl="1"/>
            <a:r>
              <a:rPr lang="en-US" dirty="0"/>
              <a:t>Contrasting </a:t>
            </a:r>
            <a:r>
              <a:rPr lang="en-US" dirty="0" err="1"/>
              <a:t>colours</a:t>
            </a:r>
            <a:endParaRPr lang="en-US" dirty="0"/>
          </a:p>
          <a:p>
            <a:pPr lvl="1"/>
            <a:r>
              <a:rPr lang="en-US" dirty="0"/>
              <a:t>Avoid photocopies</a:t>
            </a:r>
          </a:p>
          <a:p>
            <a:r>
              <a:rPr lang="en-US" dirty="0"/>
              <a:t>Clarity of Purpose</a:t>
            </a:r>
          </a:p>
          <a:p>
            <a:pPr lvl="1"/>
            <a:r>
              <a:rPr lang="en-US" dirty="0"/>
              <a:t> </a:t>
            </a:r>
          </a:p>
          <a:p>
            <a:pPr lvl="1"/>
            <a:r>
              <a:rPr lang="en-US" dirty="0"/>
              <a:t> </a:t>
            </a:r>
          </a:p>
          <a:p>
            <a:pPr lvl="1"/>
            <a:r>
              <a:rPr lang="en-US" dirty="0"/>
              <a:t> </a:t>
            </a:r>
          </a:p>
          <a:p>
            <a:pPr lvl="1"/>
            <a:endParaRPr lang="en-US" dirty="0"/>
          </a:p>
          <a:p>
            <a:pPr lvl="1"/>
            <a:r>
              <a:rPr lang="en-US" dirty="0"/>
              <a:t>  </a:t>
            </a:r>
            <a:endParaRPr lang="en-GB" dirty="0"/>
          </a:p>
        </p:txBody>
      </p:sp>
      <p:sp>
        <p:nvSpPr>
          <p:cNvPr id="33" name="Text Placeholder 32">
            <a:extLst>
              <a:ext uri="{FF2B5EF4-FFF2-40B4-BE49-F238E27FC236}">
                <a16:creationId xmlns:a16="http://schemas.microsoft.com/office/drawing/2014/main" id="{01093425-5949-47A7-AC52-00A5585E96D6}"/>
              </a:ext>
            </a:extLst>
          </p:cNvPr>
          <p:cNvSpPr>
            <a:spLocks noGrp="1"/>
          </p:cNvSpPr>
          <p:nvPr>
            <p:ph type="body" sz="quarter" idx="12"/>
          </p:nvPr>
        </p:nvSpPr>
        <p:spPr/>
        <p:txBody>
          <a:bodyPr>
            <a:normAutofit fontScale="92500" lnSpcReduction="20000"/>
          </a:bodyPr>
          <a:lstStyle/>
          <a:p>
            <a:endParaRPr lang="en-GB" dirty="0"/>
          </a:p>
        </p:txBody>
      </p:sp>
      <p:pic>
        <p:nvPicPr>
          <p:cNvPr id="12" name="Content Placeholder 14">
            <a:extLst>
              <a:ext uri="{FF2B5EF4-FFF2-40B4-BE49-F238E27FC236}">
                <a16:creationId xmlns:a16="http://schemas.microsoft.com/office/drawing/2014/main" id="{D9F6A427-0C77-4B26-A559-C57F41DAFD5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34" name="Content Placeholder 33">
            <a:extLst>
              <a:ext uri="{FF2B5EF4-FFF2-40B4-BE49-F238E27FC236}">
                <a16:creationId xmlns:a16="http://schemas.microsoft.com/office/drawing/2014/main" id="{B9AE6902-ED10-4A4F-8C56-DA5CFBDFDD10}"/>
              </a:ext>
            </a:extLst>
          </p:cNvPr>
          <p:cNvSpPr>
            <a:spLocks noGrp="1"/>
          </p:cNvSpPr>
          <p:nvPr>
            <p:ph sz="quarter" idx="14"/>
          </p:nvPr>
        </p:nvSpPr>
        <p:spPr/>
        <p:txBody>
          <a:bodyPr/>
          <a:lstStyle/>
          <a:p>
            <a:endParaRPr lang="en-GB"/>
          </a:p>
        </p:txBody>
      </p:sp>
      <p:sp>
        <p:nvSpPr>
          <p:cNvPr id="35" name="Content Placeholder 34">
            <a:extLst>
              <a:ext uri="{FF2B5EF4-FFF2-40B4-BE49-F238E27FC236}">
                <a16:creationId xmlns:a16="http://schemas.microsoft.com/office/drawing/2014/main" id="{BA513DCA-76BF-4889-9158-2C9F6CFEA40A}"/>
              </a:ext>
            </a:extLst>
          </p:cNvPr>
          <p:cNvSpPr>
            <a:spLocks noGrp="1"/>
          </p:cNvSpPr>
          <p:nvPr>
            <p:ph sz="quarter" idx="15"/>
          </p:nvPr>
        </p:nvSpPr>
        <p:spPr/>
        <p:txBody>
          <a:bodyPr/>
          <a:lstStyle/>
          <a:p>
            <a:endParaRPr lang="en-GB"/>
          </a:p>
        </p:txBody>
      </p:sp>
      <p:pic>
        <p:nvPicPr>
          <p:cNvPr id="7" name="Content Placeholder 6">
            <a:extLst>
              <a:ext uri="{FF2B5EF4-FFF2-40B4-BE49-F238E27FC236}">
                <a16:creationId xmlns:a16="http://schemas.microsoft.com/office/drawing/2014/main" id="{9712AAF6-1D24-4F72-AE37-397A5C1A2979}"/>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4648200" y="1727039"/>
            <a:ext cx="4267200" cy="4165921"/>
          </a:xfrm>
        </p:spPr>
      </p:pic>
    </p:spTree>
    <p:extLst>
      <p:ext uri="{BB962C8B-B14F-4D97-AF65-F5344CB8AC3E}">
        <p14:creationId xmlns:p14="http://schemas.microsoft.com/office/powerpoint/2010/main" val="3139717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EAB9E-4738-4BF9-938F-8948C51C73CD}"/>
              </a:ext>
            </a:extLst>
          </p:cNvPr>
          <p:cNvSpPr>
            <a:spLocks noGrp="1"/>
          </p:cNvSpPr>
          <p:nvPr>
            <p:ph type="title"/>
          </p:nvPr>
        </p:nvSpPr>
        <p:spPr/>
        <p:txBody>
          <a:bodyPr>
            <a:normAutofit fontScale="90000"/>
          </a:bodyPr>
          <a:lstStyle/>
          <a:p>
            <a:endParaRPr lang="en-GB"/>
          </a:p>
        </p:txBody>
      </p:sp>
      <p:sp>
        <p:nvSpPr>
          <p:cNvPr id="3" name="Content Placeholder 2">
            <a:extLst>
              <a:ext uri="{FF2B5EF4-FFF2-40B4-BE49-F238E27FC236}">
                <a16:creationId xmlns:a16="http://schemas.microsoft.com/office/drawing/2014/main" id="{96621CB7-ADD4-4C49-BD5A-EFD40D3ED903}"/>
              </a:ext>
            </a:extLst>
          </p:cNvPr>
          <p:cNvSpPr>
            <a:spLocks noGrp="1"/>
          </p:cNvSpPr>
          <p:nvPr>
            <p:ph idx="1"/>
          </p:nvPr>
        </p:nvSpPr>
        <p:spPr/>
        <p:txBody>
          <a:bodyPr>
            <a:normAutofit fontScale="92500" lnSpcReduction="10000"/>
          </a:bodyPr>
          <a:lstStyle/>
          <a:p>
            <a:r>
              <a:rPr lang="en-US" dirty="0"/>
              <a:t>Optical Clarity</a:t>
            </a:r>
          </a:p>
          <a:p>
            <a:pPr lvl="1"/>
            <a:r>
              <a:rPr lang="en-US" dirty="0"/>
              <a:t>Large size fonts</a:t>
            </a:r>
          </a:p>
          <a:p>
            <a:pPr lvl="1"/>
            <a:r>
              <a:rPr lang="en-US" dirty="0"/>
              <a:t>Standard font faces</a:t>
            </a:r>
          </a:p>
          <a:p>
            <a:pPr lvl="1"/>
            <a:r>
              <a:rPr lang="en-US" dirty="0"/>
              <a:t>Contrasting </a:t>
            </a:r>
            <a:r>
              <a:rPr lang="en-US" dirty="0" err="1"/>
              <a:t>colours</a:t>
            </a:r>
            <a:endParaRPr lang="en-US" dirty="0"/>
          </a:p>
          <a:p>
            <a:pPr lvl="1"/>
            <a:r>
              <a:rPr lang="en-US" dirty="0"/>
              <a:t>Avoid photocopies</a:t>
            </a:r>
          </a:p>
          <a:p>
            <a:r>
              <a:rPr lang="en-US" dirty="0"/>
              <a:t>Clarity of Purpose</a:t>
            </a:r>
          </a:p>
          <a:p>
            <a:pPr lvl="1"/>
            <a:r>
              <a:rPr lang="en-US" dirty="0"/>
              <a:t>Why show?</a:t>
            </a:r>
          </a:p>
          <a:p>
            <a:pPr lvl="1"/>
            <a:r>
              <a:rPr lang="en-US" dirty="0"/>
              <a:t>What remember?</a:t>
            </a:r>
          </a:p>
          <a:p>
            <a:pPr lvl="1"/>
            <a:r>
              <a:rPr lang="en-US" dirty="0"/>
              <a:t>How relate to hypothesis?</a:t>
            </a:r>
          </a:p>
          <a:p>
            <a:pPr lvl="1"/>
            <a:r>
              <a:rPr lang="en-US" dirty="0"/>
              <a:t>What’s the key info?</a:t>
            </a:r>
            <a:endParaRPr lang="en-GB" dirty="0"/>
          </a:p>
        </p:txBody>
      </p:sp>
      <p:sp>
        <p:nvSpPr>
          <p:cNvPr id="4" name="Text Placeholder 3">
            <a:extLst>
              <a:ext uri="{FF2B5EF4-FFF2-40B4-BE49-F238E27FC236}">
                <a16:creationId xmlns:a16="http://schemas.microsoft.com/office/drawing/2014/main" id="{6266518E-0E3A-4348-A7D2-E8623850D20F}"/>
              </a:ext>
            </a:extLst>
          </p:cNvPr>
          <p:cNvSpPr>
            <a:spLocks noGrp="1"/>
          </p:cNvSpPr>
          <p:nvPr>
            <p:ph type="body" sz="quarter" idx="12"/>
          </p:nvPr>
        </p:nvSpPr>
        <p:spPr/>
        <p:txBody>
          <a:bodyPr>
            <a:normAutofit fontScale="92500" lnSpcReduction="20000"/>
          </a:bodyPr>
          <a:lstStyle/>
          <a:p>
            <a:endParaRPr lang="en-GB" dirty="0"/>
          </a:p>
        </p:txBody>
      </p:sp>
      <p:sp>
        <p:nvSpPr>
          <p:cNvPr id="6" name="Content Placeholder 5">
            <a:extLst>
              <a:ext uri="{FF2B5EF4-FFF2-40B4-BE49-F238E27FC236}">
                <a16:creationId xmlns:a16="http://schemas.microsoft.com/office/drawing/2014/main" id="{E691CF13-D1B3-4D2F-8B39-E3EE8B88C15F}"/>
              </a:ext>
            </a:extLst>
          </p:cNvPr>
          <p:cNvSpPr>
            <a:spLocks noGrp="1"/>
          </p:cNvSpPr>
          <p:nvPr>
            <p:ph sz="quarter" idx="16"/>
          </p:nvPr>
        </p:nvSpPr>
        <p:spPr/>
        <p:txBody>
          <a:bodyPr/>
          <a:lstStyle/>
          <a:p>
            <a:endParaRPr lang="en-GB" dirty="0"/>
          </a:p>
        </p:txBody>
      </p:sp>
      <p:sp>
        <p:nvSpPr>
          <p:cNvPr id="7" name="Content Placeholder 6">
            <a:extLst>
              <a:ext uri="{FF2B5EF4-FFF2-40B4-BE49-F238E27FC236}">
                <a16:creationId xmlns:a16="http://schemas.microsoft.com/office/drawing/2014/main" id="{893CD946-2B07-4E9F-A8C3-4DC30F78B18B}"/>
              </a:ext>
            </a:extLst>
          </p:cNvPr>
          <p:cNvSpPr>
            <a:spLocks noGrp="1"/>
          </p:cNvSpPr>
          <p:nvPr>
            <p:ph sz="quarter" idx="14"/>
          </p:nvPr>
        </p:nvSpPr>
        <p:spPr/>
        <p:txBody>
          <a:bodyPr/>
          <a:lstStyle/>
          <a:p>
            <a:endParaRPr lang="en-GB"/>
          </a:p>
        </p:txBody>
      </p:sp>
      <p:sp>
        <p:nvSpPr>
          <p:cNvPr id="8" name="Content Placeholder 7">
            <a:extLst>
              <a:ext uri="{FF2B5EF4-FFF2-40B4-BE49-F238E27FC236}">
                <a16:creationId xmlns:a16="http://schemas.microsoft.com/office/drawing/2014/main" id="{B9E7A184-5B23-4889-A1D8-E0FE2F82DAC1}"/>
              </a:ext>
            </a:extLst>
          </p:cNvPr>
          <p:cNvSpPr>
            <a:spLocks noGrp="1"/>
          </p:cNvSpPr>
          <p:nvPr>
            <p:ph sz="quarter" idx="15"/>
          </p:nvPr>
        </p:nvSpPr>
        <p:spPr/>
        <p:txBody>
          <a:bodyPr/>
          <a:lstStyle/>
          <a:p>
            <a:endParaRPr lang="en-GB"/>
          </a:p>
        </p:txBody>
      </p:sp>
      <p:pic>
        <p:nvPicPr>
          <p:cNvPr id="15" name="Content Placeholder 14">
            <a:extLst>
              <a:ext uri="{FF2B5EF4-FFF2-40B4-BE49-F238E27FC236}">
                <a16:creationId xmlns:a16="http://schemas.microsoft.com/office/drawing/2014/main" id="{415E2ED7-0047-42BE-89E0-38CAD08A12E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5" name="Rectangle 4">
            <a:extLst>
              <a:ext uri="{FF2B5EF4-FFF2-40B4-BE49-F238E27FC236}">
                <a16:creationId xmlns:a16="http://schemas.microsoft.com/office/drawing/2014/main" id="{B46FB404-C0D2-B478-8E33-DE4B3AF4AA44}"/>
              </a:ext>
            </a:extLst>
          </p:cNvPr>
          <p:cNvSpPr/>
          <p:nvPr/>
        </p:nvSpPr>
        <p:spPr>
          <a:xfrm>
            <a:off x="6104046" y="1640730"/>
            <a:ext cx="1717137" cy="3770263"/>
          </a:xfrm>
          <a:prstGeom prst="rect">
            <a:avLst/>
          </a:prstGeom>
          <a:noFill/>
        </p:spPr>
        <p:txBody>
          <a:bodyPr wrap="none" lIns="91440" tIns="45720" rIns="91440" bIns="45720">
            <a:spAutoFit/>
          </a:bodyPr>
          <a:lstStyle/>
          <a:p>
            <a:pPr algn="ctr"/>
            <a:r>
              <a:rPr lang="en-US" sz="23900" b="1" cap="none" spc="0" dirty="0">
                <a:ln w="22225">
                  <a:solidFill>
                    <a:srgbClr val="00B0F0"/>
                  </a:solidFill>
                  <a:prstDash val="solid"/>
                </a:ln>
                <a:solidFill>
                  <a:schemeClr val="accent1">
                    <a:lumMod val="50000"/>
                  </a:schemeClr>
                </a:solidFill>
                <a:effectLst/>
              </a:rPr>
              <a:t>?</a:t>
            </a:r>
          </a:p>
        </p:txBody>
      </p:sp>
    </p:spTree>
    <p:extLst>
      <p:ext uri="{BB962C8B-B14F-4D97-AF65-F5344CB8AC3E}">
        <p14:creationId xmlns:p14="http://schemas.microsoft.com/office/powerpoint/2010/main" val="55430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21E58-95E0-4A1F-9B7B-48DB921A0B6E}"/>
              </a:ext>
            </a:extLst>
          </p:cNvPr>
          <p:cNvSpPr>
            <a:spLocks noGrp="1"/>
          </p:cNvSpPr>
          <p:nvPr>
            <p:ph type="title"/>
          </p:nvPr>
        </p:nvSpPr>
        <p:spPr/>
        <p:txBody>
          <a:bodyPr/>
          <a:lstStyle/>
          <a:p>
            <a:r>
              <a:rPr lang="en-US"/>
              <a:t>2 Marks of Quality</a:t>
            </a:r>
            <a:endParaRPr lang="en-US" dirty="0"/>
          </a:p>
        </p:txBody>
      </p:sp>
      <p:sp>
        <p:nvSpPr>
          <p:cNvPr id="11" name="Rectangle 10">
            <a:extLst>
              <a:ext uri="{FF2B5EF4-FFF2-40B4-BE49-F238E27FC236}">
                <a16:creationId xmlns:a16="http://schemas.microsoft.com/office/drawing/2014/main" id="{AABA5D8B-958B-404F-97C2-91EA3914317A}"/>
              </a:ext>
            </a:extLst>
          </p:cNvPr>
          <p:cNvSpPr/>
          <p:nvPr/>
        </p:nvSpPr>
        <p:spPr>
          <a:xfrm>
            <a:off x="126962" y="762000"/>
            <a:ext cx="4034221" cy="5509200"/>
          </a:xfrm>
          <a:prstGeom prst="rect">
            <a:avLst/>
          </a:prstGeom>
        </p:spPr>
        <p:txBody>
          <a:bodyPr wrap="square">
            <a:spAutoFit/>
          </a:bodyPr>
          <a:lstStyle/>
          <a:p>
            <a:r>
              <a:rPr lang="en-US" sz="8800" dirty="0">
                <a:solidFill>
                  <a:srgbClr val="FF0000"/>
                </a:solidFill>
                <a:latin typeface="Arial" panose="020B0604020202020204" pitchFamily="34" charset="0"/>
                <a:cs typeface="Arial" panose="020B0604020202020204" pitchFamily="34" charset="0"/>
              </a:rPr>
              <a:t>K</a:t>
            </a:r>
            <a:r>
              <a:rPr lang="en-US" sz="7200" dirty="0">
                <a:solidFill>
                  <a:schemeClr val="tx2"/>
                </a:solidFill>
              </a:rPr>
              <a:t>eep</a:t>
            </a:r>
          </a:p>
          <a:p>
            <a:r>
              <a:rPr lang="en-US" sz="8800" dirty="0">
                <a:solidFill>
                  <a:srgbClr val="FF0000"/>
                </a:solidFill>
                <a:latin typeface="Arial" panose="020B0604020202020204" pitchFamily="34" charset="0"/>
                <a:cs typeface="Arial" panose="020B0604020202020204" pitchFamily="34" charset="0"/>
              </a:rPr>
              <a:t>I</a:t>
            </a:r>
            <a:r>
              <a:rPr lang="en-US" sz="7200" dirty="0">
                <a:solidFill>
                  <a:schemeClr val="tx2"/>
                </a:solidFill>
              </a:rPr>
              <a:t>t</a:t>
            </a:r>
          </a:p>
          <a:p>
            <a:r>
              <a:rPr lang="en-US" sz="8800" dirty="0">
                <a:solidFill>
                  <a:srgbClr val="FF0000"/>
                </a:solidFill>
                <a:latin typeface="Arial" panose="020B0604020202020204" pitchFamily="34" charset="0"/>
                <a:cs typeface="Arial" panose="020B0604020202020204" pitchFamily="34" charset="0"/>
              </a:rPr>
              <a:t>S</a:t>
            </a:r>
            <a:r>
              <a:rPr lang="en-US" sz="7200" dirty="0">
                <a:solidFill>
                  <a:schemeClr val="tx2"/>
                </a:solidFill>
              </a:rPr>
              <a:t>hort and </a:t>
            </a:r>
          </a:p>
          <a:p>
            <a:r>
              <a:rPr lang="en-US" sz="8800" dirty="0">
                <a:solidFill>
                  <a:srgbClr val="FF0000"/>
                </a:solidFill>
                <a:latin typeface="Arial" panose="020B0604020202020204" pitchFamily="34" charset="0"/>
                <a:cs typeface="Arial" panose="020B0604020202020204" pitchFamily="34" charset="0"/>
              </a:rPr>
              <a:t>S</a:t>
            </a:r>
            <a:r>
              <a:rPr lang="en-US" sz="7200" dirty="0">
                <a:solidFill>
                  <a:schemeClr val="tx2"/>
                </a:solidFill>
              </a:rPr>
              <a:t>imple</a:t>
            </a:r>
          </a:p>
        </p:txBody>
      </p:sp>
      <p:pic>
        <p:nvPicPr>
          <p:cNvPr id="19" name="Content Placeholder 9">
            <a:extLst>
              <a:ext uri="{FF2B5EF4-FFF2-40B4-BE49-F238E27FC236}">
                <a16:creationId xmlns:a16="http://schemas.microsoft.com/office/drawing/2014/main" id="{439D31F2-8128-463C-BE44-6B0B4227A4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317963" y="914400"/>
            <a:ext cx="4699075" cy="571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008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1000"/>
                                        <p:tgtEl>
                                          <p:spTgt spid="11">
                                            <p:txEl>
                                              <p:pRg st="0" end="0"/>
                                            </p:txEl>
                                          </p:spTgt>
                                        </p:tgtEl>
                                      </p:cBhvr>
                                    </p:animEffect>
                                  </p:childTnLst>
                                </p:cTn>
                              </p:par>
                            </p:childTnLst>
                          </p:cTn>
                        </p:par>
                        <p:par>
                          <p:cTn id="8" fill="hold">
                            <p:stCondLst>
                              <p:cond delay="1500"/>
                            </p:stCondLst>
                            <p:childTnLst>
                              <p:par>
                                <p:cTn id="9" presetID="22" presetClass="entr" presetSubtype="8" fill="hold" grpId="0" nodeType="afterEffect">
                                  <p:stCondLst>
                                    <p:cond delay="500"/>
                                  </p:stCondLst>
                                  <p:childTnLst>
                                    <p:set>
                                      <p:cBhvr>
                                        <p:cTn id="10" dur="1" fill="hold">
                                          <p:stCondLst>
                                            <p:cond delay="0"/>
                                          </p:stCondLst>
                                        </p:cTn>
                                        <p:tgtEl>
                                          <p:spTgt spid="11">
                                            <p:txEl>
                                              <p:pRg st="1" end="1"/>
                                            </p:txEl>
                                          </p:spTgt>
                                        </p:tgtEl>
                                        <p:attrNameLst>
                                          <p:attrName>style.visibility</p:attrName>
                                        </p:attrNameLst>
                                      </p:cBhvr>
                                      <p:to>
                                        <p:strVal val="visible"/>
                                      </p:to>
                                    </p:set>
                                    <p:animEffect transition="in" filter="wipe(left)">
                                      <p:cBhvr>
                                        <p:cTn id="11" dur="1000"/>
                                        <p:tgtEl>
                                          <p:spTgt spid="11">
                                            <p:txEl>
                                              <p:pRg st="1" end="1"/>
                                            </p:txEl>
                                          </p:spTgt>
                                        </p:tgtEl>
                                      </p:cBhvr>
                                    </p:animEffect>
                                  </p:childTnLst>
                                </p:cTn>
                              </p:par>
                            </p:childTnLst>
                          </p:cTn>
                        </p:par>
                        <p:par>
                          <p:cTn id="12" fill="hold">
                            <p:stCondLst>
                              <p:cond delay="3000"/>
                            </p:stCondLst>
                            <p:childTnLst>
                              <p:par>
                                <p:cTn id="13" presetID="22" presetClass="entr" presetSubtype="8" fill="hold" grpId="0" nodeType="afterEffect">
                                  <p:stCondLst>
                                    <p:cond delay="500"/>
                                  </p:stCondLst>
                                  <p:childTnLst>
                                    <p:set>
                                      <p:cBhvr>
                                        <p:cTn id="14" dur="1" fill="hold">
                                          <p:stCondLst>
                                            <p:cond delay="0"/>
                                          </p:stCondLst>
                                        </p:cTn>
                                        <p:tgtEl>
                                          <p:spTgt spid="11">
                                            <p:txEl>
                                              <p:pRg st="2" end="2"/>
                                            </p:txEl>
                                          </p:spTgt>
                                        </p:tgtEl>
                                        <p:attrNameLst>
                                          <p:attrName>style.visibility</p:attrName>
                                        </p:attrNameLst>
                                      </p:cBhvr>
                                      <p:to>
                                        <p:strVal val="visible"/>
                                      </p:to>
                                    </p:set>
                                    <p:animEffect transition="in" filter="wipe(left)">
                                      <p:cBhvr>
                                        <p:cTn id="15" dur="1000"/>
                                        <p:tgtEl>
                                          <p:spTgt spid="11">
                                            <p:txEl>
                                              <p:pRg st="2" end="2"/>
                                            </p:txEl>
                                          </p:spTgt>
                                        </p:tgtEl>
                                      </p:cBhvr>
                                    </p:animEffect>
                                  </p:childTnLst>
                                </p:cTn>
                              </p:par>
                            </p:childTnLst>
                          </p:cTn>
                        </p:par>
                        <p:par>
                          <p:cTn id="16" fill="hold">
                            <p:stCondLst>
                              <p:cond delay="4500"/>
                            </p:stCondLst>
                            <p:childTnLst>
                              <p:par>
                                <p:cTn id="17" presetID="22" presetClass="entr" presetSubtype="8" fill="hold" grpId="0" nodeType="afterEffect">
                                  <p:stCondLst>
                                    <p:cond delay="500"/>
                                  </p:stCondLst>
                                  <p:childTnLst>
                                    <p:set>
                                      <p:cBhvr>
                                        <p:cTn id="18" dur="1" fill="hold">
                                          <p:stCondLst>
                                            <p:cond delay="0"/>
                                          </p:stCondLst>
                                        </p:cTn>
                                        <p:tgtEl>
                                          <p:spTgt spid="11">
                                            <p:txEl>
                                              <p:pRg st="3" end="3"/>
                                            </p:txEl>
                                          </p:spTgt>
                                        </p:tgtEl>
                                        <p:attrNameLst>
                                          <p:attrName>style.visibility</p:attrName>
                                        </p:attrNameLst>
                                      </p:cBhvr>
                                      <p:to>
                                        <p:strVal val="visible"/>
                                      </p:to>
                                    </p:set>
                                    <p:animEffect transition="in" filter="wipe(left)">
                                      <p:cBhvr>
                                        <p:cTn id="19"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20BD578-99FC-4DC2-8382-8404B774397F}"/>
              </a:ext>
            </a:extLst>
          </p:cNvPr>
          <p:cNvSpPr>
            <a:spLocks noGrp="1"/>
          </p:cNvSpPr>
          <p:nvPr>
            <p:ph idx="4294967295"/>
          </p:nvPr>
        </p:nvSpPr>
        <p:spPr>
          <a:xfrm>
            <a:off x="0" y="1447800"/>
            <a:ext cx="8686800" cy="5180013"/>
          </a:xfrm>
        </p:spPr>
        <p:txBody>
          <a:bodyPr/>
          <a:lstStyle/>
          <a:p>
            <a:endParaRPr lang="en-US"/>
          </a:p>
          <a:p>
            <a:endParaRPr lang="en-US"/>
          </a:p>
          <a:p>
            <a:endParaRPr lang="en-US"/>
          </a:p>
          <a:p>
            <a:endParaRPr lang="en-US"/>
          </a:p>
          <a:p>
            <a:endParaRPr lang="en-US"/>
          </a:p>
          <a:p>
            <a:endParaRPr lang="en-US" dirty="0"/>
          </a:p>
        </p:txBody>
      </p:sp>
      <p:sp>
        <p:nvSpPr>
          <p:cNvPr id="2" name="Title 1">
            <a:extLst>
              <a:ext uri="{FF2B5EF4-FFF2-40B4-BE49-F238E27FC236}">
                <a16:creationId xmlns:a16="http://schemas.microsoft.com/office/drawing/2014/main" id="{63E5B32F-6D1E-4294-B256-11CB57BAC6B5}"/>
              </a:ext>
            </a:extLst>
          </p:cNvPr>
          <p:cNvSpPr>
            <a:spLocks noGrp="1"/>
          </p:cNvSpPr>
          <p:nvPr>
            <p:ph type="title" idx="4294967295"/>
          </p:nvPr>
        </p:nvSpPr>
        <p:spPr>
          <a:xfrm>
            <a:off x="990600" y="304800"/>
            <a:ext cx="8153400" cy="457200"/>
          </a:xfrm>
        </p:spPr>
        <p:txBody>
          <a:bodyPr>
            <a:normAutofit fontScale="90000"/>
          </a:bodyPr>
          <a:lstStyle/>
          <a:p>
            <a:r>
              <a:rPr lang="en-US"/>
              <a:t>2 Marks of Quality</a:t>
            </a:r>
            <a:endParaRPr lang="en-US" dirty="0"/>
          </a:p>
        </p:txBody>
      </p:sp>
      <p:pic>
        <p:nvPicPr>
          <p:cNvPr id="8" name="Picture 7">
            <a:extLst>
              <a:ext uri="{FF2B5EF4-FFF2-40B4-BE49-F238E27FC236}">
                <a16:creationId xmlns:a16="http://schemas.microsoft.com/office/drawing/2014/main" id="{694CFA69-4A9A-4EE2-8563-DB3FDAD9B3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5010" y="1218533"/>
            <a:ext cx="4698711" cy="4661272"/>
          </a:xfrm>
          <a:prstGeom prst="rect">
            <a:avLst/>
          </a:prstGeom>
        </p:spPr>
      </p:pic>
      <p:sp>
        <p:nvSpPr>
          <p:cNvPr id="13" name="Rectangle 12">
            <a:extLst>
              <a:ext uri="{FF2B5EF4-FFF2-40B4-BE49-F238E27FC236}">
                <a16:creationId xmlns:a16="http://schemas.microsoft.com/office/drawing/2014/main" id="{EEF693C1-2D4B-438F-B159-3AA50CA5EA2C}"/>
              </a:ext>
            </a:extLst>
          </p:cNvPr>
          <p:cNvSpPr/>
          <p:nvPr/>
        </p:nvSpPr>
        <p:spPr>
          <a:xfrm>
            <a:off x="577029" y="1681348"/>
            <a:ext cx="2100255" cy="584775"/>
          </a:xfrm>
          <a:prstGeom prst="rect">
            <a:avLst/>
          </a:prstGeom>
        </p:spPr>
        <p:txBody>
          <a:bodyPr wrap="none">
            <a:spAutoFit/>
          </a:bodyPr>
          <a:lstStyle/>
          <a:p>
            <a:r>
              <a:rPr lang="en-US" sz="3200" dirty="0">
                <a:solidFill>
                  <a:schemeClr val="tx2"/>
                </a:solidFill>
              </a:rPr>
              <a:t>“test-drive”</a:t>
            </a:r>
            <a:endParaRPr lang="en-GB" sz="3200" dirty="0">
              <a:solidFill>
                <a:schemeClr val="tx2"/>
              </a:solidFill>
            </a:endParaRPr>
          </a:p>
        </p:txBody>
      </p:sp>
      <p:sp>
        <p:nvSpPr>
          <p:cNvPr id="24" name="Rectangle 23">
            <a:extLst>
              <a:ext uri="{FF2B5EF4-FFF2-40B4-BE49-F238E27FC236}">
                <a16:creationId xmlns:a16="http://schemas.microsoft.com/office/drawing/2014/main" id="{B3EF4343-A6D8-45CB-A0B9-8C6B03DA8E88}"/>
              </a:ext>
            </a:extLst>
          </p:cNvPr>
          <p:cNvSpPr/>
          <p:nvPr/>
        </p:nvSpPr>
        <p:spPr>
          <a:xfrm>
            <a:off x="5067300" y="5056422"/>
            <a:ext cx="3893855" cy="1077218"/>
          </a:xfrm>
          <a:prstGeom prst="rect">
            <a:avLst/>
          </a:prstGeom>
        </p:spPr>
        <p:txBody>
          <a:bodyPr wrap="square">
            <a:spAutoFit/>
          </a:bodyPr>
          <a:lstStyle/>
          <a:p>
            <a:r>
              <a:rPr lang="en-US" sz="3200" dirty="0">
                <a:solidFill>
                  <a:schemeClr val="tx2"/>
                </a:solidFill>
              </a:rPr>
              <a:t>-location: close/far</a:t>
            </a:r>
          </a:p>
          <a:p>
            <a:r>
              <a:rPr lang="en-US" sz="3200" dirty="0">
                <a:solidFill>
                  <a:schemeClr val="tx2"/>
                </a:solidFill>
              </a:rPr>
              <a:t>-lighting: on/off</a:t>
            </a:r>
          </a:p>
        </p:txBody>
      </p:sp>
    </p:spTree>
    <p:extLst>
      <p:ext uri="{BB962C8B-B14F-4D97-AF65-F5344CB8AC3E}">
        <p14:creationId xmlns:p14="http://schemas.microsoft.com/office/powerpoint/2010/main" val="676326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30396-A6E3-4BF9-838E-D94815FC135B}"/>
              </a:ext>
            </a:extLst>
          </p:cNvPr>
          <p:cNvSpPr>
            <a:spLocks noGrp="1"/>
          </p:cNvSpPr>
          <p:nvPr>
            <p:ph type="title"/>
          </p:nvPr>
        </p:nvSpPr>
        <p:spPr/>
        <p:txBody>
          <a:bodyPr>
            <a:normAutofit fontScale="90000"/>
          </a:bodyPr>
          <a:lstStyle/>
          <a:p>
            <a:r>
              <a:rPr lang="en-US"/>
              <a:t>2 Marks of Quality</a:t>
            </a:r>
            <a:endParaRPr lang="en-US" dirty="0"/>
          </a:p>
        </p:txBody>
      </p:sp>
      <p:pic>
        <p:nvPicPr>
          <p:cNvPr id="11" name="Content Placeholder 13">
            <a:extLst>
              <a:ext uri="{FF2B5EF4-FFF2-40B4-BE49-F238E27FC236}">
                <a16:creationId xmlns:a16="http://schemas.microsoft.com/office/drawing/2014/main" id="{1BEF9B26-54CC-4BF3-BF93-B4E93F4BFA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46574" y="3673570"/>
            <a:ext cx="1450851" cy="728473"/>
          </a:xfrm>
        </p:spPr>
      </p:pic>
      <p:sp>
        <p:nvSpPr>
          <p:cNvPr id="4" name="Text Placeholder 3">
            <a:extLst>
              <a:ext uri="{FF2B5EF4-FFF2-40B4-BE49-F238E27FC236}">
                <a16:creationId xmlns:a16="http://schemas.microsoft.com/office/drawing/2014/main" id="{7AF9CC88-944B-48BC-B188-D3B765234D9A}"/>
              </a:ext>
            </a:extLst>
          </p:cNvPr>
          <p:cNvSpPr>
            <a:spLocks noGrp="1"/>
          </p:cNvSpPr>
          <p:nvPr>
            <p:ph type="body" sz="quarter" idx="12"/>
          </p:nvPr>
        </p:nvSpPr>
        <p:spPr/>
        <p:txBody>
          <a:bodyPr>
            <a:normAutofit fontScale="92500" lnSpcReduction="20000"/>
          </a:bodyPr>
          <a:lstStyle/>
          <a:p>
            <a:r>
              <a:rPr lang="en-US"/>
              <a:t>What is wrong?</a:t>
            </a:r>
          </a:p>
          <a:p>
            <a:endParaRPr lang="en-US" dirty="0"/>
          </a:p>
        </p:txBody>
      </p:sp>
      <p:pic>
        <p:nvPicPr>
          <p:cNvPr id="17" name="Content Placeholder 16">
            <a:extLst>
              <a:ext uri="{FF2B5EF4-FFF2-40B4-BE49-F238E27FC236}">
                <a16:creationId xmlns:a16="http://schemas.microsoft.com/office/drawing/2014/main" id="{180AFC0C-565C-4789-A65C-35ED1B095F4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0" name="Content Placeholder 9">
            <a:extLst>
              <a:ext uri="{FF2B5EF4-FFF2-40B4-BE49-F238E27FC236}">
                <a16:creationId xmlns:a16="http://schemas.microsoft.com/office/drawing/2014/main" id="{15E526AE-4C19-43C1-AC00-68C7230B8510}"/>
              </a:ext>
            </a:extLst>
          </p:cNvPr>
          <p:cNvSpPr>
            <a:spLocks noGrp="1"/>
          </p:cNvSpPr>
          <p:nvPr>
            <p:ph sz="quarter" idx="14"/>
          </p:nvPr>
        </p:nvSpPr>
        <p:spPr/>
        <p:txBody>
          <a:bodyPr/>
          <a:lstStyle/>
          <a:p>
            <a:endParaRPr lang="en-GB"/>
          </a:p>
        </p:txBody>
      </p:sp>
      <p:sp>
        <p:nvSpPr>
          <p:cNvPr id="12" name="Content Placeholder 11">
            <a:extLst>
              <a:ext uri="{FF2B5EF4-FFF2-40B4-BE49-F238E27FC236}">
                <a16:creationId xmlns:a16="http://schemas.microsoft.com/office/drawing/2014/main" id="{30C5F2FF-BDB5-4707-AE1F-7525E2F59F31}"/>
              </a:ext>
            </a:extLst>
          </p:cNvPr>
          <p:cNvSpPr>
            <a:spLocks noGrp="1"/>
          </p:cNvSpPr>
          <p:nvPr>
            <p:ph sz="quarter" idx="15"/>
          </p:nvPr>
        </p:nvSpPr>
        <p:spPr/>
        <p:txBody>
          <a:bodyPr/>
          <a:lstStyle/>
          <a:p>
            <a:endParaRPr lang="en-GB"/>
          </a:p>
        </p:txBody>
      </p:sp>
      <p:sp>
        <p:nvSpPr>
          <p:cNvPr id="13" name="Rectangle 12">
            <a:extLst>
              <a:ext uri="{FF2B5EF4-FFF2-40B4-BE49-F238E27FC236}">
                <a16:creationId xmlns:a16="http://schemas.microsoft.com/office/drawing/2014/main" id="{8626227E-5BE8-4C54-9297-D94D6110F588}"/>
              </a:ext>
            </a:extLst>
          </p:cNvPr>
          <p:cNvSpPr/>
          <p:nvPr/>
        </p:nvSpPr>
        <p:spPr bwMode="auto">
          <a:xfrm>
            <a:off x="228599" y="1577009"/>
            <a:ext cx="5499652" cy="4290391"/>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3200" dirty="0">
                <a:solidFill>
                  <a:schemeClr val="tx2"/>
                </a:solidFill>
                <a:latin typeface="Arial" panose="020B0604020202020204" pitchFamily="34" charset="0"/>
                <a:cs typeface="Arial" panose="020B0604020202020204" pitchFamily="34" charset="0"/>
              </a:rPr>
              <a:t>           </a:t>
            </a:r>
            <a:endParaRPr lang="en-US" sz="1400" b="1" dirty="0">
              <a:solidFill>
                <a:srgbClr val="8000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1057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ADB0280-8C33-4B8F-BE8D-5ABF3280FC78}"/>
              </a:ext>
            </a:extLst>
          </p:cNvPr>
          <p:cNvSpPr>
            <a:spLocks noGrp="1"/>
          </p:cNvSpPr>
          <p:nvPr>
            <p:ph type="title"/>
          </p:nvPr>
        </p:nvSpPr>
        <p:spPr/>
        <p:txBody>
          <a:bodyPr>
            <a:normAutofit fontScale="90000"/>
          </a:bodyPr>
          <a:lstStyle/>
          <a:p>
            <a:r>
              <a:rPr lang="en-US"/>
              <a:t>2 Marks of Quality</a:t>
            </a:r>
            <a:endParaRPr lang="en-US" dirty="0"/>
          </a:p>
        </p:txBody>
      </p:sp>
      <p:sp>
        <p:nvSpPr>
          <p:cNvPr id="6" name="Content Placeholder 5">
            <a:extLst>
              <a:ext uri="{FF2B5EF4-FFF2-40B4-BE49-F238E27FC236}">
                <a16:creationId xmlns:a16="http://schemas.microsoft.com/office/drawing/2014/main" id="{0F23C7F7-D3AA-4917-84D7-60360F3867D3}"/>
              </a:ext>
            </a:extLst>
          </p:cNvPr>
          <p:cNvSpPr>
            <a:spLocks noGrp="1"/>
          </p:cNvSpPr>
          <p:nvPr>
            <p:ph idx="1"/>
          </p:nvPr>
        </p:nvSpPr>
        <p:spPr/>
        <p:txBody>
          <a:bodyPr/>
          <a:lstStyle/>
          <a:p>
            <a:endParaRPr lang="en-GB"/>
          </a:p>
        </p:txBody>
      </p:sp>
      <p:sp>
        <p:nvSpPr>
          <p:cNvPr id="9" name="Text Placeholder 8">
            <a:extLst>
              <a:ext uri="{FF2B5EF4-FFF2-40B4-BE49-F238E27FC236}">
                <a16:creationId xmlns:a16="http://schemas.microsoft.com/office/drawing/2014/main" id="{2EB73582-5157-4625-B1F8-38D4F1BD9F0B}"/>
              </a:ext>
            </a:extLst>
          </p:cNvPr>
          <p:cNvSpPr>
            <a:spLocks noGrp="1"/>
          </p:cNvSpPr>
          <p:nvPr>
            <p:ph type="body" sz="quarter" idx="12"/>
          </p:nvPr>
        </p:nvSpPr>
        <p:spPr/>
        <p:txBody>
          <a:bodyPr>
            <a:normAutofit fontScale="92500" lnSpcReduction="20000"/>
          </a:bodyPr>
          <a:lstStyle/>
          <a:p>
            <a:r>
              <a:rPr lang="en-US"/>
              <a:t>What is wrong?</a:t>
            </a:r>
            <a:endParaRPr lang="en-US" dirty="0"/>
          </a:p>
        </p:txBody>
      </p:sp>
      <p:pic>
        <p:nvPicPr>
          <p:cNvPr id="14" name="Content Placeholder 13">
            <a:extLst>
              <a:ext uri="{FF2B5EF4-FFF2-40B4-BE49-F238E27FC236}">
                <a16:creationId xmlns:a16="http://schemas.microsoft.com/office/drawing/2014/main" id="{1ABFF9D2-4B35-4096-A317-84F5336CD7CB}"/>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3" name="Content Placeholder 12">
            <a:extLst>
              <a:ext uri="{FF2B5EF4-FFF2-40B4-BE49-F238E27FC236}">
                <a16:creationId xmlns:a16="http://schemas.microsoft.com/office/drawing/2014/main" id="{EB75D395-37B9-428C-894E-F8EC816FCFF4}"/>
              </a:ext>
            </a:extLst>
          </p:cNvPr>
          <p:cNvSpPr>
            <a:spLocks noGrp="1"/>
          </p:cNvSpPr>
          <p:nvPr>
            <p:ph sz="quarter" idx="16"/>
          </p:nvPr>
        </p:nvSpPr>
        <p:spPr>
          <a:xfrm>
            <a:off x="5840638" y="1447007"/>
            <a:ext cx="3227162" cy="5181600"/>
          </a:xfrm>
        </p:spPr>
        <p:txBody>
          <a:bodyPr/>
          <a:lstStyle/>
          <a:p>
            <a:r>
              <a:rPr lang="en-US" dirty="0"/>
              <a:t>font</a:t>
            </a:r>
          </a:p>
          <a:p>
            <a:pPr lvl="1"/>
            <a:r>
              <a:rPr lang="en-US" dirty="0"/>
              <a:t>too small</a:t>
            </a:r>
          </a:p>
          <a:p>
            <a:pPr lvl="1"/>
            <a:r>
              <a:rPr lang="en-US" dirty="0"/>
              <a:t>non-standard </a:t>
            </a:r>
          </a:p>
          <a:p>
            <a:pPr lvl="1"/>
            <a:r>
              <a:rPr lang="en-US" dirty="0"/>
              <a:t>too many</a:t>
            </a:r>
          </a:p>
          <a:p>
            <a:r>
              <a:rPr lang="en-US" dirty="0" err="1"/>
              <a:t>colours</a:t>
            </a:r>
            <a:r>
              <a:rPr lang="en-US" dirty="0"/>
              <a:t>: </a:t>
            </a:r>
          </a:p>
          <a:p>
            <a:pPr lvl="1"/>
            <a:r>
              <a:rPr lang="en-US" dirty="0"/>
              <a:t>too many</a:t>
            </a:r>
          </a:p>
          <a:p>
            <a:pPr lvl="1"/>
            <a:r>
              <a:rPr lang="en-US" dirty="0"/>
              <a:t>red</a:t>
            </a:r>
          </a:p>
          <a:p>
            <a:r>
              <a:rPr lang="en-US" dirty="0"/>
              <a:t>info: too much</a:t>
            </a:r>
          </a:p>
        </p:txBody>
      </p:sp>
      <p:sp>
        <p:nvSpPr>
          <p:cNvPr id="10" name="Content Placeholder 9">
            <a:extLst>
              <a:ext uri="{FF2B5EF4-FFF2-40B4-BE49-F238E27FC236}">
                <a16:creationId xmlns:a16="http://schemas.microsoft.com/office/drawing/2014/main" id="{7EC1C56D-3BFD-4E88-A163-DC55508152F7}"/>
              </a:ext>
            </a:extLst>
          </p:cNvPr>
          <p:cNvSpPr>
            <a:spLocks noGrp="1"/>
          </p:cNvSpPr>
          <p:nvPr>
            <p:ph sz="quarter" idx="14"/>
          </p:nvPr>
        </p:nvSpPr>
        <p:spPr/>
        <p:txBody>
          <a:bodyPr/>
          <a:lstStyle/>
          <a:p>
            <a:endParaRPr lang="en-GB"/>
          </a:p>
        </p:txBody>
      </p:sp>
      <p:sp>
        <p:nvSpPr>
          <p:cNvPr id="16" name="Content Placeholder 15">
            <a:extLst>
              <a:ext uri="{FF2B5EF4-FFF2-40B4-BE49-F238E27FC236}">
                <a16:creationId xmlns:a16="http://schemas.microsoft.com/office/drawing/2014/main" id="{68D361BE-855F-4417-A20E-C2AC97F2C313}"/>
              </a:ext>
            </a:extLst>
          </p:cNvPr>
          <p:cNvSpPr>
            <a:spLocks noGrp="1"/>
          </p:cNvSpPr>
          <p:nvPr>
            <p:ph sz="quarter" idx="15"/>
          </p:nvPr>
        </p:nvSpPr>
        <p:spPr/>
        <p:txBody>
          <a:bodyPr/>
          <a:lstStyle/>
          <a:p>
            <a:endParaRPr lang="en-GB"/>
          </a:p>
        </p:txBody>
      </p:sp>
      <p:sp>
        <p:nvSpPr>
          <p:cNvPr id="15" name="Rectangle 14">
            <a:extLst>
              <a:ext uri="{FF2B5EF4-FFF2-40B4-BE49-F238E27FC236}">
                <a16:creationId xmlns:a16="http://schemas.microsoft.com/office/drawing/2014/main" id="{58BBF454-DD23-42C4-A2D5-8C06A0829564}"/>
              </a:ext>
            </a:extLst>
          </p:cNvPr>
          <p:cNvSpPr/>
          <p:nvPr/>
        </p:nvSpPr>
        <p:spPr bwMode="auto">
          <a:xfrm>
            <a:off x="228599" y="1577009"/>
            <a:ext cx="5499652" cy="4290391"/>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3200" dirty="0">
                <a:solidFill>
                  <a:schemeClr val="tx2"/>
                </a:solidFill>
                <a:latin typeface="Arial" panose="020B0604020202020204" pitchFamily="34" charset="0"/>
                <a:cs typeface="Arial" panose="020B0604020202020204" pitchFamily="34" charset="0"/>
              </a:rPr>
              <a:t>           </a:t>
            </a:r>
            <a:r>
              <a:rPr lang="en-US" sz="3600" dirty="0">
                <a:solidFill>
                  <a:schemeClr val="bg1"/>
                </a:solidFill>
                <a:latin typeface="Arial" panose="020B0604020202020204" pitchFamily="34" charset="0"/>
                <a:cs typeface="Arial" panose="020B0604020202020204" pitchFamily="34" charset="0"/>
              </a:rPr>
              <a:t>Optical Clarity</a:t>
            </a:r>
          </a:p>
          <a:p>
            <a:pPr marL="0" marR="0" indent="0" algn="l" defTabSz="914400" rtl="0" eaLnBrk="0" fontAlgn="base" latinLnBrk="0" hangingPunct="0">
              <a:lnSpc>
                <a:spcPct val="100000"/>
              </a:lnSpc>
              <a:spcBef>
                <a:spcPct val="0"/>
              </a:spcBef>
              <a:spcAft>
                <a:spcPct val="0"/>
              </a:spcAft>
              <a:buClrTx/>
              <a:buSzTx/>
              <a:buFontTx/>
              <a:buNone/>
              <a:tabLst/>
            </a:pPr>
            <a:endParaRPr lang="en-US" sz="3200" dirty="0">
              <a:solidFill>
                <a:schemeClr val="accent6"/>
              </a:solidFill>
              <a:latin typeface="Arial" panose="020B0604020202020204" pitchFamily="34" charset="0"/>
              <a:cs typeface="Arial" panose="020B0604020202020204" pitchFamily="34" charset="0"/>
            </a:endParaRPr>
          </a:p>
          <a:p>
            <a:pPr marR="0" algn="l" defTabSz="914400" rtl="0" eaLnBrk="0" fontAlgn="base" latinLnBrk="0" hangingPunct="0">
              <a:lnSpc>
                <a:spcPct val="100000"/>
              </a:lnSpc>
              <a:spcBef>
                <a:spcPct val="0"/>
              </a:spcBef>
              <a:spcAft>
                <a:spcPct val="0"/>
              </a:spcAft>
              <a:buClrTx/>
              <a:buSzTx/>
              <a:tabLst/>
            </a:pPr>
            <a:r>
              <a:rPr kumimoji="0" lang="en-US" sz="1400" b="1" i="0" u="none" strike="noStrike" cap="none" normalizeH="0" baseline="0" dirty="0">
                <a:ln>
                  <a:noFill/>
                </a:ln>
                <a:solidFill>
                  <a:schemeClr val="accent6"/>
                </a:solidFill>
                <a:effectLst/>
                <a:latin typeface="Arial" panose="020B0604020202020204" pitchFamily="34" charset="0"/>
                <a:cs typeface="Arial" panose="020B0604020202020204" pitchFamily="34" charset="0"/>
              </a:rPr>
              <a:t>1. Use large font size</a:t>
            </a:r>
          </a:p>
          <a:p>
            <a:pPr marR="0" algn="l" defTabSz="914400" rtl="0" eaLnBrk="0" fontAlgn="base" latinLnBrk="0" hangingPunct="0">
              <a:lnSpc>
                <a:spcPct val="100000"/>
              </a:lnSpc>
              <a:spcBef>
                <a:spcPct val="0"/>
              </a:spcBef>
              <a:spcAft>
                <a:spcPct val="0"/>
              </a:spcAft>
              <a:buClrTx/>
              <a:buSzTx/>
              <a:tabLst/>
            </a:pPr>
            <a:endParaRPr kumimoji="0" lang="en-US" sz="1400" b="0" i="0" u="none" strike="noStrike" cap="none" normalizeH="0" baseline="0" dirty="0">
              <a:ln>
                <a:noFill/>
              </a:ln>
              <a:solidFill>
                <a:schemeClr val="accent6"/>
              </a:solidFill>
              <a:effectLst/>
              <a:latin typeface="Times New Roman" panose="02020603050405020304" pitchFamily="18" charset="0"/>
            </a:endParaRPr>
          </a:p>
          <a:p>
            <a:pPr marR="0" algn="l" defTabSz="914400" rtl="0" eaLnBrk="0" fontAlgn="base" latinLnBrk="0" hangingPunct="0">
              <a:lnSpc>
                <a:spcPct val="100000"/>
              </a:lnSpc>
              <a:spcBef>
                <a:spcPct val="0"/>
              </a:spcBef>
              <a:spcAft>
                <a:spcPct val="0"/>
              </a:spcAft>
              <a:buClrTx/>
              <a:buSzTx/>
              <a:tabLst/>
            </a:pPr>
            <a:r>
              <a:rPr lang="en-US" sz="1400" dirty="0">
                <a:solidFill>
                  <a:schemeClr val="accent6"/>
                </a:solidFill>
                <a:latin typeface="Times New Roman" panose="02020603050405020304" pitchFamily="18" charset="0"/>
              </a:rPr>
              <a:t>In general, you should not use &lt; 24 </a:t>
            </a:r>
            <a:r>
              <a:rPr lang="en-US" sz="1400" dirty="0" err="1">
                <a:solidFill>
                  <a:schemeClr val="accent6"/>
                </a:solidFill>
                <a:latin typeface="Times New Roman" panose="02020603050405020304" pitchFamily="18" charset="0"/>
              </a:rPr>
              <a:t>pt</a:t>
            </a:r>
            <a:r>
              <a:rPr lang="en-US" sz="1400" dirty="0">
                <a:solidFill>
                  <a:schemeClr val="accent6"/>
                </a:solidFill>
                <a:latin typeface="Times New Roman" panose="02020603050405020304" pitchFamily="18" charset="0"/>
              </a:rPr>
              <a:t> size fonts. Large fonts will make it </a:t>
            </a:r>
          </a:p>
          <a:p>
            <a:pPr marR="0" algn="l" defTabSz="914400" rtl="0" eaLnBrk="0" fontAlgn="base" latinLnBrk="0" hangingPunct="0">
              <a:lnSpc>
                <a:spcPct val="100000"/>
              </a:lnSpc>
              <a:spcBef>
                <a:spcPct val="0"/>
              </a:spcBef>
              <a:spcAft>
                <a:spcPct val="0"/>
              </a:spcAft>
              <a:buClrTx/>
              <a:buSzTx/>
              <a:tabLst/>
            </a:pPr>
            <a:r>
              <a:rPr lang="en-US" sz="1400" dirty="0">
                <a:solidFill>
                  <a:schemeClr val="accent6"/>
                </a:solidFill>
                <a:latin typeface="Times New Roman" panose="02020603050405020304" pitchFamily="18" charset="0"/>
              </a:rPr>
              <a:t>easy for the  </a:t>
            </a:r>
            <a:r>
              <a:rPr kumimoji="0" lang="en-US" sz="1400" b="0" i="0" u="none" strike="noStrike" cap="none" normalizeH="0" baseline="0" dirty="0">
                <a:ln>
                  <a:noFill/>
                </a:ln>
                <a:solidFill>
                  <a:schemeClr val="accent6"/>
                </a:solidFill>
                <a:effectLst/>
                <a:latin typeface="Times New Roman" panose="02020603050405020304" pitchFamily="18" charset="0"/>
              </a:rPr>
              <a:t>Audience to read. It is very frustrating to have to squint to</a:t>
            </a:r>
          </a:p>
          <a:p>
            <a:pPr marR="0" algn="l" defTabSz="914400" rtl="0" eaLnBrk="0" fontAlgn="base" latinLnBrk="0" hangingPunct="0">
              <a:lnSpc>
                <a:spcPct val="100000"/>
              </a:lnSpc>
              <a:spcBef>
                <a:spcPct val="0"/>
              </a:spcBef>
              <a:spcAft>
                <a:spcPct val="0"/>
              </a:spcAft>
              <a:buClrTx/>
              <a:buSzTx/>
              <a:tabLst/>
            </a:pPr>
            <a:r>
              <a:rPr kumimoji="0" lang="en-US" sz="1400" b="0" i="0" u="none" strike="noStrike" cap="none" normalizeH="0" baseline="0" dirty="0">
                <a:ln>
                  <a:noFill/>
                </a:ln>
                <a:solidFill>
                  <a:schemeClr val="accent6"/>
                </a:solidFill>
                <a:effectLst/>
                <a:latin typeface="Times New Roman" panose="02020603050405020304" pitchFamily="18" charset="0"/>
              </a:rPr>
              <a:t> try to read the axis of a graph.</a:t>
            </a:r>
          </a:p>
          <a:p>
            <a:pPr marR="0" algn="l" defTabSz="914400" rtl="0" eaLnBrk="0" fontAlgn="base" latinLnBrk="0" hangingPunct="0">
              <a:lnSpc>
                <a:spcPct val="100000"/>
              </a:lnSpc>
              <a:spcBef>
                <a:spcPct val="0"/>
              </a:spcBef>
              <a:spcAft>
                <a:spcPct val="0"/>
              </a:spcAft>
              <a:buClrTx/>
              <a:buSzTx/>
              <a:tabLst/>
            </a:pPr>
            <a:endParaRPr kumimoji="0" lang="en-US" sz="1400" b="0" i="0" u="none" strike="noStrike" cap="none" normalizeH="0" baseline="0" dirty="0">
              <a:ln>
                <a:noFill/>
              </a:ln>
              <a:solidFill>
                <a:schemeClr val="tx2"/>
              </a:solidFill>
              <a:effectLst/>
              <a:latin typeface="Times New Roman" panose="02020603050405020304" pitchFamily="18" charset="0"/>
            </a:endParaRPr>
          </a:p>
          <a:p>
            <a:pPr marR="0" algn="l" defTabSz="914400" rtl="0" eaLnBrk="0" fontAlgn="base" latinLnBrk="0" hangingPunct="0">
              <a:lnSpc>
                <a:spcPct val="100000"/>
              </a:lnSpc>
              <a:spcBef>
                <a:spcPct val="0"/>
              </a:spcBef>
              <a:spcAft>
                <a:spcPct val="0"/>
              </a:spcAft>
              <a:buClrTx/>
              <a:buSzTx/>
              <a:tabLst/>
            </a:pPr>
            <a:r>
              <a:rPr lang="en-US" sz="1400" dirty="0">
                <a:solidFill>
                  <a:srgbClr val="0000FF"/>
                </a:solidFill>
                <a:latin typeface="Arial" panose="020B0604020202020204" pitchFamily="34" charset="0"/>
                <a:cs typeface="Arial" panose="020B0604020202020204" pitchFamily="34" charset="0"/>
              </a:rPr>
              <a:t>2. </a:t>
            </a:r>
            <a:r>
              <a:rPr lang="en-US" sz="1400" dirty="0">
                <a:solidFill>
                  <a:srgbClr val="0000FF"/>
                </a:solidFill>
                <a:latin typeface="Chiller" panose="04020404031007020602" pitchFamily="82" charset="0"/>
                <a:cs typeface="Arial" panose="020B0604020202020204" pitchFamily="34" charset="0"/>
              </a:rPr>
              <a:t>Use standard font faces</a:t>
            </a:r>
            <a:r>
              <a:rPr lang="en-US" sz="1400" dirty="0">
                <a:solidFill>
                  <a:srgbClr val="0000FF"/>
                </a:solidFill>
                <a:latin typeface="Castellar" panose="020A0402060406010301" pitchFamily="18" charset="0"/>
                <a:cs typeface="Arial" panose="020B0604020202020204" pitchFamily="34" charset="0"/>
              </a:rPr>
              <a:t>.</a:t>
            </a:r>
          </a:p>
          <a:p>
            <a:pPr marR="0" algn="l" defTabSz="914400" rtl="0" eaLnBrk="0" fontAlgn="base" latinLnBrk="0" hangingPunct="0">
              <a:lnSpc>
                <a:spcPct val="100000"/>
              </a:lnSpc>
              <a:spcBef>
                <a:spcPct val="0"/>
              </a:spcBef>
              <a:spcAft>
                <a:spcPct val="0"/>
              </a:spcAft>
              <a:buClrTx/>
              <a:buSzTx/>
              <a:tabLst/>
            </a:pPr>
            <a:endParaRPr lang="en-US" sz="1400" dirty="0">
              <a:solidFill>
                <a:schemeClr val="tx2"/>
              </a:solidFill>
              <a:latin typeface="Times New Roman" panose="02020603050405020304" pitchFamily="18" charset="0"/>
            </a:endParaRPr>
          </a:p>
          <a:p>
            <a:pPr marR="0" algn="l" defTabSz="914400" rtl="0" eaLnBrk="0" fontAlgn="base" latinLnBrk="0" hangingPunct="0">
              <a:lnSpc>
                <a:spcPct val="100000"/>
              </a:lnSpc>
              <a:spcBef>
                <a:spcPct val="0"/>
              </a:spcBef>
              <a:spcAft>
                <a:spcPct val="0"/>
              </a:spcAft>
              <a:buClrTx/>
              <a:buSzTx/>
              <a:tabLst/>
            </a:pPr>
            <a:r>
              <a:rPr lang="en-US" sz="1200" dirty="0">
                <a:solidFill>
                  <a:srgbClr val="FF0066"/>
                </a:solidFill>
                <a:latin typeface="Arial" panose="020B0604020202020204" pitchFamily="34" charset="0"/>
                <a:cs typeface="Arial" panose="020B0604020202020204" pitchFamily="34" charset="0"/>
              </a:rPr>
              <a:t>Stick to “Time New Roman”, ”Arial” or “Symbol” as these fonts are found</a:t>
            </a:r>
          </a:p>
          <a:p>
            <a:pPr marR="0" algn="l" defTabSz="914400" rtl="0" eaLnBrk="0" fontAlgn="base" latinLnBrk="0" hangingPunct="0">
              <a:lnSpc>
                <a:spcPct val="100000"/>
              </a:lnSpc>
              <a:spcBef>
                <a:spcPct val="0"/>
              </a:spcBef>
              <a:spcAft>
                <a:spcPct val="0"/>
              </a:spcAft>
              <a:buClrTx/>
              <a:buSzTx/>
              <a:tabLst/>
            </a:pPr>
            <a:r>
              <a:rPr lang="en-US" sz="1200" dirty="0">
                <a:solidFill>
                  <a:srgbClr val="FF0066"/>
                </a:solidFill>
                <a:latin typeface="Arial" panose="020B0604020202020204" pitchFamily="34" charset="0"/>
                <a:cs typeface="Arial" panose="020B0604020202020204" pitchFamily="34" charset="0"/>
              </a:rPr>
              <a:t>on most computers. Using a nice looking font that is installed on your </a:t>
            </a:r>
          </a:p>
          <a:p>
            <a:pPr marR="0" algn="l" defTabSz="914400" rtl="0" eaLnBrk="0" fontAlgn="base" latinLnBrk="0" hangingPunct="0">
              <a:lnSpc>
                <a:spcPct val="100000"/>
              </a:lnSpc>
              <a:spcBef>
                <a:spcPct val="0"/>
              </a:spcBef>
              <a:spcAft>
                <a:spcPct val="0"/>
              </a:spcAft>
              <a:buClrTx/>
              <a:buSzTx/>
              <a:tabLst/>
            </a:pPr>
            <a:r>
              <a:rPr lang="en-US" sz="1200" dirty="0">
                <a:solidFill>
                  <a:srgbClr val="FF0066"/>
                </a:solidFill>
                <a:latin typeface="Arial" panose="020B0604020202020204" pitchFamily="34" charset="0"/>
                <a:cs typeface="Arial" panose="020B0604020202020204" pitchFamily="34" charset="0"/>
              </a:rPr>
              <a:t>computer with Chinese Windows, is likely to lead to disastrous results</a:t>
            </a:r>
          </a:p>
          <a:p>
            <a:pPr marR="0" algn="l" defTabSz="914400" rtl="0" eaLnBrk="0" fontAlgn="base" latinLnBrk="0" hangingPunct="0">
              <a:lnSpc>
                <a:spcPct val="100000"/>
              </a:lnSpc>
              <a:spcBef>
                <a:spcPct val="0"/>
              </a:spcBef>
              <a:spcAft>
                <a:spcPct val="0"/>
              </a:spcAft>
              <a:buClrTx/>
              <a:buSzTx/>
              <a:tabLst/>
            </a:pPr>
            <a:r>
              <a:rPr lang="en-US" sz="1200" dirty="0">
                <a:solidFill>
                  <a:srgbClr val="FF0066"/>
                </a:solidFill>
                <a:latin typeface="Arial" panose="020B0604020202020204" pitchFamily="34" charset="0"/>
                <a:cs typeface="Arial" panose="020B0604020202020204" pitchFamily="34" charset="0"/>
              </a:rPr>
              <a:t>when displayed on a computer running an English version of Windows.</a:t>
            </a:r>
          </a:p>
          <a:p>
            <a:pPr marR="0" algn="l" defTabSz="914400" rtl="0" eaLnBrk="0" fontAlgn="base" latinLnBrk="0" hangingPunct="0">
              <a:lnSpc>
                <a:spcPct val="100000"/>
              </a:lnSpc>
              <a:spcBef>
                <a:spcPct val="0"/>
              </a:spcBef>
              <a:spcAft>
                <a:spcPct val="0"/>
              </a:spcAft>
              <a:buClrTx/>
              <a:buSzTx/>
              <a:tabLst/>
            </a:pPr>
            <a:r>
              <a:rPr lang="en-US" sz="1200" b="1" dirty="0">
                <a:solidFill>
                  <a:srgbClr val="FF0066"/>
                </a:solidFill>
                <a:latin typeface="Arial" panose="020B0604020202020204" pitchFamily="34" charset="0"/>
                <a:cs typeface="Arial" panose="020B0604020202020204" pitchFamily="34" charset="0"/>
              </a:rPr>
              <a:t>Once you  have decided on a font use it consistently.</a:t>
            </a:r>
          </a:p>
          <a:p>
            <a:pPr marR="0" algn="l" defTabSz="914400" rtl="0" eaLnBrk="0" fontAlgn="base" latinLnBrk="0" hangingPunct="0">
              <a:lnSpc>
                <a:spcPct val="100000"/>
              </a:lnSpc>
              <a:spcBef>
                <a:spcPct val="0"/>
              </a:spcBef>
              <a:spcAft>
                <a:spcPct val="0"/>
              </a:spcAft>
              <a:buClrTx/>
              <a:buSzTx/>
              <a:tabLst/>
            </a:pPr>
            <a:r>
              <a:rPr lang="en-US" sz="1400" dirty="0">
                <a:solidFill>
                  <a:schemeClr val="bg2"/>
                </a:solidFill>
                <a:latin typeface="Times New Roman" panose="02020603050405020304" pitchFamily="18" charset="0"/>
              </a:rPr>
              <a:t>3. *&amp;^)(%$#( &amp;%*K)*&amp;(</a:t>
            </a:r>
          </a:p>
          <a:p>
            <a:pPr marR="0" algn="l" defTabSz="914400" rtl="0" eaLnBrk="0" fontAlgn="base" latinLnBrk="0" hangingPunct="0">
              <a:lnSpc>
                <a:spcPct val="100000"/>
              </a:lnSpc>
              <a:spcBef>
                <a:spcPct val="0"/>
              </a:spcBef>
              <a:spcAft>
                <a:spcPct val="0"/>
              </a:spcAft>
              <a:buClrTx/>
              <a:buSzTx/>
              <a:tabLst/>
            </a:pPr>
            <a:r>
              <a:rPr lang="en-US" sz="1400" dirty="0">
                <a:solidFill>
                  <a:srgbClr val="800080"/>
                </a:solidFill>
                <a:latin typeface="Times New Roman" panose="02020603050405020304" pitchFamily="18" charset="0"/>
              </a:rPr>
              <a:t>4. </a:t>
            </a:r>
            <a:r>
              <a:rPr lang="en-US" sz="1200" b="1" dirty="0">
                <a:solidFill>
                  <a:srgbClr val="800080"/>
                </a:solidFill>
                <a:latin typeface="Arial" panose="020B0604020202020204" pitchFamily="34" charset="0"/>
                <a:cs typeface="Arial" panose="020B0604020202020204" pitchFamily="34" charset="0"/>
              </a:rPr>
              <a:t>Avoid the use of photocopies of book pages or journal articles.</a:t>
            </a:r>
            <a:endParaRPr lang="en-US" sz="1400" b="1" dirty="0">
              <a:solidFill>
                <a:srgbClr val="8000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477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FCCDE-6B04-440B-8812-BCE01CA0A50C}"/>
              </a:ext>
            </a:extLst>
          </p:cNvPr>
          <p:cNvSpPr>
            <a:spLocks noGrp="1"/>
          </p:cNvSpPr>
          <p:nvPr>
            <p:ph type="title"/>
          </p:nvPr>
        </p:nvSpPr>
        <p:spPr/>
        <p:txBody>
          <a:bodyPr>
            <a:normAutofit fontScale="90000"/>
          </a:bodyPr>
          <a:lstStyle/>
          <a:p>
            <a:r>
              <a:rPr lang="en-US"/>
              <a:t>2 Marks of Quality</a:t>
            </a:r>
            <a:endParaRPr lang="en-US" dirty="0"/>
          </a:p>
        </p:txBody>
      </p:sp>
      <p:pic>
        <p:nvPicPr>
          <p:cNvPr id="23" name="Content Placeholder 22">
            <a:extLst>
              <a:ext uri="{FF2B5EF4-FFF2-40B4-BE49-F238E27FC236}">
                <a16:creationId xmlns:a16="http://schemas.microsoft.com/office/drawing/2014/main" id="{8676D3AD-523C-4EB9-981B-07B4D791FBF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9077" y="3151858"/>
            <a:ext cx="1933845" cy="1771897"/>
          </a:xfrm>
        </p:spPr>
      </p:pic>
      <p:sp>
        <p:nvSpPr>
          <p:cNvPr id="4" name="Text Placeholder 3">
            <a:extLst>
              <a:ext uri="{FF2B5EF4-FFF2-40B4-BE49-F238E27FC236}">
                <a16:creationId xmlns:a16="http://schemas.microsoft.com/office/drawing/2014/main" id="{94EC8D7C-2CFF-4DB7-9293-A43B4895FB0D}"/>
              </a:ext>
            </a:extLst>
          </p:cNvPr>
          <p:cNvSpPr>
            <a:spLocks noGrp="1"/>
          </p:cNvSpPr>
          <p:nvPr>
            <p:ph type="body" sz="quarter" idx="12"/>
          </p:nvPr>
        </p:nvSpPr>
        <p:spPr>
          <a:xfrm>
            <a:off x="1026787" y="967122"/>
            <a:ext cx="8001000" cy="533400"/>
          </a:xfrm>
        </p:spPr>
        <p:txBody>
          <a:bodyPr>
            <a:normAutofit fontScale="92500" lnSpcReduction="20000"/>
          </a:bodyPr>
          <a:lstStyle/>
          <a:p>
            <a:r>
              <a:rPr lang="en-US"/>
              <a:t>What is wrong?</a:t>
            </a:r>
          </a:p>
          <a:p>
            <a:endParaRPr lang="en-US" dirty="0"/>
          </a:p>
        </p:txBody>
      </p:sp>
      <p:pic>
        <p:nvPicPr>
          <p:cNvPr id="21" name="Content Placeholder 13">
            <a:extLst>
              <a:ext uri="{FF2B5EF4-FFF2-40B4-BE49-F238E27FC236}">
                <a16:creationId xmlns:a16="http://schemas.microsoft.com/office/drawing/2014/main" id="{1E7FB571-38FB-4686-A33E-7C2E44105DF9}"/>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59" name="Content Placeholder 58">
            <a:extLst>
              <a:ext uri="{FF2B5EF4-FFF2-40B4-BE49-F238E27FC236}">
                <a16:creationId xmlns:a16="http://schemas.microsoft.com/office/drawing/2014/main" id="{5C47F000-D4DF-482D-84CC-554E27601F1D}"/>
              </a:ext>
            </a:extLst>
          </p:cNvPr>
          <p:cNvSpPr>
            <a:spLocks noGrp="1"/>
          </p:cNvSpPr>
          <p:nvPr>
            <p:ph sz="quarter" idx="14"/>
          </p:nvPr>
        </p:nvSpPr>
        <p:spPr/>
        <p:txBody>
          <a:bodyPr/>
          <a:lstStyle/>
          <a:p>
            <a:endParaRPr lang="en-GB"/>
          </a:p>
        </p:txBody>
      </p:sp>
      <p:sp>
        <p:nvSpPr>
          <p:cNvPr id="60" name="Content Placeholder 59">
            <a:extLst>
              <a:ext uri="{FF2B5EF4-FFF2-40B4-BE49-F238E27FC236}">
                <a16:creationId xmlns:a16="http://schemas.microsoft.com/office/drawing/2014/main" id="{730E46B2-35BE-4086-A46E-D346BB7B3B13}"/>
              </a:ext>
            </a:extLst>
          </p:cNvPr>
          <p:cNvSpPr>
            <a:spLocks noGrp="1"/>
          </p:cNvSpPr>
          <p:nvPr>
            <p:ph sz="quarter" idx="15"/>
          </p:nvPr>
        </p:nvSpPr>
        <p:spPr/>
        <p:txBody>
          <a:bodyPr/>
          <a:lstStyle/>
          <a:p>
            <a:endParaRPr lang="en-GB"/>
          </a:p>
        </p:txBody>
      </p:sp>
      <p:sp>
        <p:nvSpPr>
          <p:cNvPr id="27" name="Rectangle 26">
            <a:extLst>
              <a:ext uri="{FF2B5EF4-FFF2-40B4-BE49-F238E27FC236}">
                <a16:creationId xmlns:a16="http://schemas.microsoft.com/office/drawing/2014/main" id="{6B27A309-4726-43EA-A2CF-77B4CBFAAE48}"/>
              </a:ext>
            </a:extLst>
          </p:cNvPr>
          <p:cNvSpPr/>
          <p:nvPr/>
        </p:nvSpPr>
        <p:spPr bwMode="auto">
          <a:xfrm>
            <a:off x="148857" y="1600200"/>
            <a:ext cx="4651743" cy="4267200"/>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3200" dirty="0">
                <a:solidFill>
                  <a:schemeClr val="tx2"/>
                </a:solidFill>
                <a:latin typeface="Arial" panose="020B0604020202020204" pitchFamily="34" charset="0"/>
                <a:cs typeface="Arial" panose="020B0604020202020204" pitchFamily="34" charset="0"/>
              </a:rPr>
              <a:t>           </a:t>
            </a:r>
            <a:r>
              <a:rPr lang="en-US" sz="3200" dirty="0">
                <a:solidFill>
                  <a:schemeClr val="bg1"/>
                </a:solidFill>
                <a:latin typeface="Arial" panose="020B0604020202020204" pitchFamily="34" charset="0"/>
                <a:cs typeface="Arial" panose="020B0604020202020204" pitchFamily="34" charset="0"/>
              </a:rPr>
              <a:t>I</a:t>
            </a:r>
          </a:p>
          <a:p>
            <a:pPr marL="0" marR="0" indent="0" algn="l" defTabSz="914400" rtl="0" eaLnBrk="0" fontAlgn="base" latinLnBrk="0" hangingPunct="0">
              <a:lnSpc>
                <a:spcPct val="100000"/>
              </a:lnSpc>
              <a:spcBef>
                <a:spcPct val="0"/>
              </a:spcBef>
              <a:spcAft>
                <a:spcPct val="0"/>
              </a:spcAft>
              <a:buClrTx/>
              <a:buSzTx/>
              <a:buFontTx/>
              <a:buNone/>
              <a:tabLst/>
            </a:pPr>
            <a:r>
              <a:rPr lang="en-US" sz="3200" dirty="0">
                <a:solidFill>
                  <a:schemeClr val="bg1"/>
                </a:solidFill>
                <a:latin typeface="Arial" panose="020B0604020202020204" pitchFamily="34" charset="0"/>
                <a:cs typeface="Arial" panose="020B0604020202020204" pitchFamily="34" charset="0"/>
              </a:rPr>
              <a:t>     Introduction (3)</a:t>
            </a:r>
          </a:p>
          <a:p>
            <a:pPr marL="0" marR="0" indent="0" algn="l" defTabSz="914400" rtl="0" eaLnBrk="0" fontAlgn="base" latinLnBrk="0" hangingPunct="0">
              <a:lnSpc>
                <a:spcPct val="100000"/>
              </a:lnSpc>
              <a:spcBef>
                <a:spcPct val="0"/>
              </a:spcBef>
              <a:spcAft>
                <a:spcPct val="0"/>
              </a:spcAft>
              <a:buClrTx/>
              <a:buSzTx/>
              <a:buFontTx/>
              <a:buNone/>
              <a:tabLst/>
            </a:pPr>
            <a:endParaRPr lang="en-US" sz="3200" dirty="0">
              <a:solidFill>
                <a:schemeClr val="bg1"/>
              </a:solidFill>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0"/>
              </a:spcBef>
              <a:spcAft>
                <a:spcPct val="0"/>
              </a:spcAft>
              <a:buClrTx/>
              <a:buSzTx/>
              <a:buFontTx/>
              <a:buNone/>
              <a:tabLst/>
            </a:pPr>
            <a:endParaRPr lang="en-US" sz="3200" dirty="0">
              <a:solidFill>
                <a:schemeClr val="bg1"/>
              </a:solidFill>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0"/>
              </a:spcBef>
              <a:spcAft>
                <a:spcPct val="0"/>
              </a:spcAft>
              <a:buClrTx/>
              <a:buSzTx/>
              <a:buFontTx/>
              <a:buNone/>
              <a:tabLst/>
            </a:pPr>
            <a:endParaRPr lang="en-US" sz="2400" dirty="0">
              <a:solidFill>
                <a:schemeClr val="bg1"/>
              </a:solidFill>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0"/>
              </a:spcBef>
              <a:spcAft>
                <a:spcPct val="0"/>
              </a:spcAft>
              <a:buClrTx/>
              <a:buSzTx/>
              <a:buFontTx/>
              <a:buNone/>
              <a:tabLst/>
            </a:pPr>
            <a:endParaRPr lang="en-US" sz="2400" dirty="0">
              <a:solidFill>
                <a:schemeClr val="bg1"/>
              </a:solidFill>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0"/>
              </a:spcBef>
              <a:spcAft>
                <a:spcPct val="0"/>
              </a:spcAft>
              <a:buClrTx/>
              <a:buSzTx/>
              <a:buFontTx/>
              <a:buNone/>
              <a:tabLst/>
            </a:pPr>
            <a:endParaRPr lang="en-US" sz="2400" dirty="0">
              <a:solidFill>
                <a:schemeClr val="bg1"/>
              </a:solidFill>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0"/>
              </a:spcBef>
              <a:spcAft>
                <a:spcPct val="0"/>
              </a:spcAft>
              <a:buClrTx/>
              <a:buSzTx/>
              <a:buFontTx/>
              <a:buNone/>
              <a:tabLst/>
            </a:pPr>
            <a:endParaRPr lang="en-US" sz="2400" dirty="0">
              <a:solidFill>
                <a:schemeClr val="bg1"/>
              </a:solidFill>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0"/>
              </a:spcBef>
              <a:spcAft>
                <a:spcPct val="0"/>
              </a:spcAft>
              <a:buClrTx/>
              <a:buSzTx/>
              <a:buFontTx/>
              <a:buNone/>
              <a:tabLst/>
            </a:pPr>
            <a:endParaRPr lang="en-US" dirty="0">
              <a:solidFill>
                <a:schemeClr val="bg1"/>
              </a:solidFill>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cs typeface="Arial" panose="020B0604020202020204" pitchFamily="34" charset="0"/>
              </a:rPr>
              <a:t>Mobility as a </a:t>
            </a:r>
          </a:p>
          <a:p>
            <a:pPr marL="0" marR="0" indent="0" algn="l" defTabSz="914400" rtl="0" eaLnBrk="0"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cs typeface="Arial" panose="020B0604020202020204" pitchFamily="34" charset="0"/>
              </a:rPr>
              <a:t>function of </a:t>
            </a:r>
          </a:p>
          <a:p>
            <a:pPr marL="0" marR="0" indent="0" algn="l" defTabSz="914400" rtl="0" eaLnBrk="0"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cs typeface="Arial" panose="020B0604020202020204" pitchFamily="34" charset="0"/>
              </a:rPr>
              <a:t>Electric Field</a:t>
            </a:r>
          </a:p>
          <a:p>
            <a:pPr marL="0" marR="0" indent="0" algn="l" defTabSz="914400" rtl="0" eaLnBrk="0" fontAlgn="base" latinLnBrk="0" hangingPunct="0">
              <a:lnSpc>
                <a:spcPct val="100000"/>
              </a:lnSpc>
              <a:spcBef>
                <a:spcPct val="0"/>
              </a:spcBef>
              <a:spcAft>
                <a:spcPct val="0"/>
              </a:spcAft>
              <a:buClrTx/>
              <a:buSzTx/>
              <a:buFontTx/>
              <a:buNone/>
              <a:tabLst/>
            </a:pPr>
            <a:endParaRPr lang="en-US" sz="2400" dirty="0">
              <a:solidFill>
                <a:schemeClr val="bg1"/>
              </a:solidFill>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0"/>
              </a:spcBef>
              <a:spcAft>
                <a:spcPct val="0"/>
              </a:spcAft>
              <a:buClrTx/>
              <a:buSzTx/>
              <a:buFontTx/>
              <a:buNone/>
              <a:tabLst/>
            </a:pPr>
            <a:r>
              <a:rPr lang="en-US" sz="2400" dirty="0">
                <a:solidFill>
                  <a:schemeClr val="bg1"/>
                </a:solidFill>
                <a:latin typeface="Arial" panose="020B0604020202020204" pitchFamily="34" charset="0"/>
                <a:cs typeface="Arial" panose="020B0604020202020204" pitchFamily="34" charset="0"/>
              </a:rPr>
              <a:t> </a:t>
            </a:r>
            <a:endParaRPr lang="en-US" sz="1100" dirty="0">
              <a:solidFill>
                <a:schemeClr val="bg1"/>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4B2FBBCD-AF65-4D8C-B465-43A23DDB65FC}"/>
              </a:ext>
            </a:extLst>
          </p:cNvPr>
          <p:cNvSpPr/>
          <p:nvPr/>
        </p:nvSpPr>
        <p:spPr>
          <a:xfrm>
            <a:off x="2743199" y="4972810"/>
            <a:ext cx="2057401" cy="647458"/>
          </a:xfrm>
          <a:prstGeom prst="rect">
            <a:avLst/>
          </a:prstGeom>
        </p:spPr>
        <p:txBody>
          <a:bodyPr wrap="square">
            <a:spAutoFit/>
          </a:bodyPr>
          <a:lstStyle/>
          <a:p>
            <a:pPr defTabSz="914400" eaLnBrk="0" fontAlgn="base" hangingPunct="0">
              <a:spcBef>
                <a:spcPct val="0"/>
              </a:spcBef>
              <a:spcAft>
                <a:spcPct val="0"/>
              </a:spcAft>
            </a:pPr>
            <a:r>
              <a:rPr lang="en-US" dirty="0">
                <a:solidFill>
                  <a:schemeClr val="bg1"/>
                </a:solidFill>
                <a:latin typeface="Arial" panose="020B0604020202020204" pitchFamily="34" charset="0"/>
                <a:cs typeface="Arial" panose="020B0604020202020204" pitchFamily="34" charset="0"/>
              </a:rPr>
              <a:t>Single Molecule </a:t>
            </a:r>
          </a:p>
          <a:p>
            <a:pPr defTabSz="914400" eaLnBrk="0" fontAlgn="base" hangingPunct="0">
              <a:spcBef>
                <a:spcPct val="0"/>
              </a:spcBef>
              <a:spcAft>
                <a:spcPct val="0"/>
              </a:spcAft>
            </a:pPr>
            <a:r>
              <a:rPr lang="en-US" dirty="0">
                <a:solidFill>
                  <a:schemeClr val="bg1"/>
                </a:solidFill>
                <a:latin typeface="Arial" panose="020B0604020202020204" pitchFamily="34" charset="0"/>
                <a:cs typeface="Arial" panose="020B0604020202020204" pitchFamily="34" charset="0"/>
              </a:rPr>
              <a:t>Spectrum </a:t>
            </a:r>
            <a:endParaRPr lang="en-US" sz="1000" dirty="0">
              <a:solidFill>
                <a:schemeClr val="bg1"/>
              </a:solidFill>
              <a:latin typeface="Arial" panose="020B0604020202020204" pitchFamily="34" charset="0"/>
              <a:cs typeface="Arial" panose="020B0604020202020204" pitchFamily="34" charset="0"/>
            </a:endParaRPr>
          </a:p>
        </p:txBody>
      </p:sp>
      <p:pic>
        <p:nvPicPr>
          <p:cNvPr id="46" name="Content Placeholder 33">
            <a:extLst>
              <a:ext uri="{FF2B5EF4-FFF2-40B4-BE49-F238E27FC236}">
                <a16:creationId xmlns:a16="http://schemas.microsoft.com/office/drawing/2014/main" id="{52557C37-0AC9-4DE2-B432-821DFD2263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5094" y="2930542"/>
            <a:ext cx="1723412" cy="157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Content Placeholder 63">
            <a:extLst>
              <a:ext uri="{FF2B5EF4-FFF2-40B4-BE49-F238E27FC236}">
                <a16:creationId xmlns:a16="http://schemas.microsoft.com/office/drawing/2014/main" id="{94AAF1BC-768B-4DB1-A375-5B03840285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2138560" y="2871484"/>
            <a:ext cx="2493233" cy="1697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7" name="Content Placeholder 66">
            <a:extLst>
              <a:ext uri="{FF2B5EF4-FFF2-40B4-BE49-F238E27FC236}">
                <a16:creationId xmlns:a16="http://schemas.microsoft.com/office/drawing/2014/main" id="{35D0FAAE-88BE-4735-AE04-E9B00401047D}"/>
              </a:ext>
            </a:extLst>
          </p:cNvPr>
          <p:cNvSpPr>
            <a:spLocks noGrp="1"/>
          </p:cNvSpPr>
          <p:nvPr>
            <p:ph sz="quarter" idx="16"/>
          </p:nvPr>
        </p:nvSpPr>
        <p:spPr/>
        <p:txBody>
          <a:bodyPr>
            <a:normAutofit fontScale="92500" lnSpcReduction="10000"/>
          </a:bodyPr>
          <a:lstStyle/>
          <a:p>
            <a:r>
              <a:rPr lang="en-US" dirty="0"/>
              <a:t>Photocopy hard to see</a:t>
            </a:r>
          </a:p>
          <a:p>
            <a:r>
              <a:rPr lang="en-US" dirty="0"/>
              <a:t>Why this slide?</a:t>
            </a:r>
          </a:p>
          <a:p>
            <a:r>
              <a:rPr lang="en-US" dirty="0"/>
              <a:t>Unrelated info</a:t>
            </a:r>
          </a:p>
          <a:p>
            <a:r>
              <a:rPr lang="en-US" dirty="0"/>
              <a:t>What audience remember?</a:t>
            </a:r>
          </a:p>
          <a:p>
            <a:r>
              <a:rPr lang="en-US" dirty="0"/>
              <a:t>Reference?</a:t>
            </a:r>
          </a:p>
          <a:p>
            <a:r>
              <a:rPr lang="en-US" dirty="0"/>
              <a:t>No </a:t>
            </a:r>
            <a:r>
              <a:rPr lang="en-US" dirty="0" err="1"/>
              <a:t>colour</a:t>
            </a:r>
            <a:endParaRPr lang="en-US" dirty="0"/>
          </a:p>
          <a:p>
            <a:r>
              <a:rPr lang="en-US" dirty="0"/>
              <a:t>Too many curves</a:t>
            </a:r>
          </a:p>
          <a:p>
            <a:r>
              <a:rPr lang="en-US" dirty="0"/>
              <a:t>No label on Y-axis</a:t>
            </a:r>
          </a:p>
          <a:p>
            <a:r>
              <a:rPr lang="en-US" dirty="0"/>
              <a:t>Slide title: useless</a:t>
            </a:r>
          </a:p>
          <a:p>
            <a:endParaRPr lang="en-GB" dirty="0"/>
          </a:p>
        </p:txBody>
      </p:sp>
    </p:spTree>
    <p:extLst>
      <p:ext uri="{BB962C8B-B14F-4D97-AF65-F5344CB8AC3E}">
        <p14:creationId xmlns:p14="http://schemas.microsoft.com/office/powerpoint/2010/main" val="326609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C9F5FD5-5F93-450A-916F-D27ADCCD4E3D}"/>
              </a:ext>
            </a:extLst>
          </p:cNvPr>
          <p:cNvSpPr>
            <a:spLocks noGrp="1"/>
          </p:cNvSpPr>
          <p:nvPr>
            <p:ph type="title"/>
          </p:nvPr>
        </p:nvSpPr>
        <p:spPr/>
        <p:txBody>
          <a:bodyPr>
            <a:normAutofit fontScale="90000"/>
          </a:bodyPr>
          <a:lstStyle/>
          <a:p>
            <a:r>
              <a:rPr lang="en-US"/>
              <a:t>3 Putting it Together: VG by VG</a:t>
            </a:r>
            <a:endParaRPr lang="en-US" dirty="0"/>
          </a:p>
        </p:txBody>
      </p:sp>
      <p:sp>
        <p:nvSpPr>
          <p:cNvPr id="22" name="Content Placeholder 21">
            <a:extLst>
              <a:ext uri="{FF2B5EF4-FFF2-40B4-BE49-F238E27FC236}">
                <a16:creationId xmlns:a16="http://schemas.microsoft.com/office/drawing/2014/main" id="{1EF3EE72-2345-4CB2-B0AD-50D6B54EBB85}"/>
              </a:ext>
            </a:extLst>
          </p:cNvPr>
          <p:cNvSpPr>
            <a:spLocks noGrp="1"/>
          </p:cNvSpPr>
          <p:nvPr>
            <p:ph idx="1"/>
          </p:nvPr>
        </p:nvSpPr>
        <p:spPr/>
        <p:txBody>
          <a:bodyPr/>
          <a:lstStyle/>
          <a:p>
            <a:r>
              <a:rPr lang="en-US"/>
              <a:t>Listen to the talk</a:t>
            </a:r>
            <a:endParaRPr lang="en-US" dirty="0"/>
          </a:p>
        </p:txBody>
      </p:sp>
      <p:sp>
        <p:nvSpPr>
          <p:cNvPr id="8" name="Text Placeholder 7">
            <a:extLst>
              <a:ext uri="{FF2B5EF4-FFF2-40B4-BE49-F238E27FC236}">
                <a16:creationId xmlns:a16="http://schemas.microsoft.com/office/drawing/2014/main" id="{720875E7-A364-4873-8318-590C05617CAE}"/>
              </a:ext>
            </a:extLst>
          </p:cNvPr>
          <p:cNvSpPr>
            <a:spLocks noGrp="1"/>
          </p:cNvSpPr>
          <p:nvPr>
            <p:ph type="body" sz="quarter" idx="12"/>
          </p:nvPr>
        </p:nvSpPr>
        <p:spPr/>
        <p:txBody>
          <a:bodyPr>
            <a:normAutofit fontScale="92500" lnSpcReduction="20000"/>
          </a:bodyPr>
          <a:lstStyle/>
          <a:p>
            <a:endParaRPr lang="en-GB"/>
          </a:p>
        </p:txBody>
      </p:sp>
      <p:pic>
        <p:nvPicPr>
          <p:cNvPr id="20" name="Content Placeholder 14">
            <a:extLst>
              <a:ext uri="{FF2B5EF4-FFF2-40B4-BE49-F238E27FC236}">
                <a16:creationId xmlns:a16="http://schemas.microsoft.com/office/drawing/2014/main" id="{3AAAC0D6-7774-46CF-BDFE-FE379F26AB3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0" name="Content Placeholder 9">
            <a:extLst>
              <a:ext uri="{FF2B5EF4-FFF2-40B4-BE49-F238E27FC236}">
                <a16:creationId xmlns:a16="http://schemas.microsoft.com/office/drawing/2014/main" id="{B981972F-1200-4EFE-BFB7-3076D794EC24}"/>
              </a:ext>
            </a:extLst>
          </p:cNvPr>
          <p:cNvSpPr>
            <a:spLocks noGrp="1"/>
          </p:cNvSpPr>
          <p:nvPr>
            <p:ph sz="quarter" idx="14"/>
          </p:nvPr>
        </p:nvSpPr>
        <p:spPr/>
        <p:txBody>
          <a:bodyPr/>
          <a:lstStyle/>
          <a:p>
            <a:endParaRPr lang="en-GB"/>
          </a:p>
        </p:txBody>
      </p:sp>
      <p:sp>
        <p:nvSpPr>
          <p:cNvPr id="11" name="Content Placeholder 10">
            <a:extLst>
              <a:ext uri="{FF2B5EF4-FFF2-40B4-BE49-F238E27FC236}">
                <a16:creationId xmlns:a16="http://schemas.microsoft.com/office/drawing/2014/main" id="{2844328A-0EE0-4C5D-B79B-890651BC486E}"/>
              </a:ext>
            </a:extLst>
          </p:cNvPr>
          <p:cNvSpPr>
            <a:spLocks noGrp="1"/>
          </p:cNvSpPr>
          <p:nvPr>
            <p:ph sz="quarter" idx="15"/>
          </p:nvPr>
        </p:nvSpPr>
        <p:spPr/>
        <p:txBody>
          <a:bodyPr/>
          <a:lstStyle/>
          <a:p>
            <a:endParaRPr lang="en-GB"/>
          </a:p>
        </p:txBody>
      </p:sp>
    </p:spTree>
    <p:extLst>
      <p:ext uri="{BB962C8B-B14F-4D97-AF65-F5344CB8AC3E}">
        <p14:creationId xmlns:p14="http://schemas.microsoft.com/office/powerpoint/2010/main" val="180821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FB0EF-DF0E-4973-8C92-5F262B5099DD}"/>
              </a:ext>
            </a:extLst>
          </p:cNvPr>
          <p:cNvSpPr>
            <a:spLocks noGrp="1"/>
          </p:cNvSpPr>
          <p:nvPr>
            <p:ph type="title"/>
          </p:nvPr>
        </p:nvSpPr>
        <p:spPr/>
        <p:txBody>
          <a:bodyPr>
            <a:normAutofit fontScale="90000"/>
          </a:bodyPr>
          <a:lstStyle/>
          <a:p>
            <a:r>
              <a:rPr lang="en-US"/>
              <a:t>3 Putting it Together: VG by VG</a:t>
            </a:r>
            <a:endParaRPr lang="en-US" dirty="0"/>
          </a:p>
        </p:txBody>
      </p:sp>
      <p:sp>
        <p:nvSpPr>
          <p:cNvPr id="4" name="Text Placeholder 3">
            <a:extLst>
              <a:ext uri="{FF2B5EF4-FFF2-40B4-BE49-F238E27FC236}">
                <a16:creationId xmlns:a16="http://schemas.microsoft.com/office/drawing/2014/main" id="{DB0E5AC4-9FAC-470F-B548-644AE046CF8E}"/>
              </a:ext>
            </a:extLst>
          </p:cNvPr>
          <p:cNvSpPr>
            <a:spLocks noGrp="1"/>
          </p:cNvSpPr>
          <p:nvPr>
            <p:ph type="body" sz="quarter" idx="12"/>
          </p:nvPr>
        </p:nvSpPr>
        <p:spPr/>
        <p:txBody>
          <a:bodyPr>
            <a:normAutofit fontScale="92500" lnSpcReduction="20000"/>
          </a:bodyPr>
          <a:lstStyle/>
          <a:p>
            <a:r>
              <a:rPr lang="en-US" dirty="0"/>
              <a:t>1. Presentation Flow</a:t>
            </a:r>
          </a:p>
          <a:p>
            <a:endParaRPr lang="en-US" dirty="0"/>
          </a:p>
        </p:txBody>
      </p:sp>
      <p:sp>
        <p:nvSpPr>
          <p:cNvPr id="18" name="Content Placeholder 17">
            <a:extLst>
              <a:ext uri="{FF2B5EF4-FFF2-40B4-BE49-F238E27FC236}">
                <a16:creationId xmlns:a16="http://schemas.microsoft.com/office/drawing/2014/main" id="{760B936A-6C95-B5C7-6923-A576158E8368}"/>
              </a:ext>
            </a:extLst>
          </p:cNvPr>
          <p:cNvSpPr>
            <a:spLocks noGrp="1"/>
          </p:cNvSpPr>
          <p:nvPr>
            <p:ph sz="quarter" idx="14"/>
          </p:nvPr>
        </p:nvSpPr>
        <p:spPr/>
        <p:txBody>
          <a:bodyPr/>
          <a:lstStyle/>
          <a:p>
            <a:endParaRPr lang="en-US"/>
          </a:p>
        </p:txBody>
      </p:sp>
      <p:sp>
        <p:nvSpPr>
          <p:cNvPr id="19" name="Content Placeholder 18">
            <a:extLst>
              <a:ext uri="{FF2B5EF4-FFF2-40B4-BE49-F238E27FC236}">
                <a16:creationId xmlns:a16="http://schemas.microsoft.com/office/drawing/2014/main" id="{613D89D8-8811-FB4A-86F0-84615D299DA1}"/>
              </a:ext>
            </a:extLst>
          </p:cNvPr>
          <p:cNvSpPr>
            <a:spLocks noGrp="1"/>
          </p:cNvSpPr>
          <p:nvPr>
            <p:ph sz="quarter" idx="15"/>
          </p:nvPr>
        </p:nvSpPr>
        <p:spPr/>
        <p:txBody>
          <a:bodyPr/>
          <a:lstStyle/>
          <a:p>
            <a:endParaRPr lang="en-US"/>
          </a:p>
        </p:txBody>
      </p:sp>
      <p:pic>
        <p:nvPicPr>
          <p:cNvPr id="21" name="Content Placeholder 14">
            <a:extLst>
              <a:ext uri="{FF2B5EF4-FFF2-40B4-BE49-F238E27FC236}">
                <a16:creationId xmlns:a16="http://schemas.microsoft.com/office/drawing/2014/main" id="{B7478F59-7F84-09FA-5C1E-3CAEE8CB3C7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22" name="Content Placeholder 10">
            <a:extLst>
              <a:ext uri="{FF2B5EF4-FFF2-40B4-BE49-F238E27FC236}">
                <a16:creationId xmlns:a16="http://schemas.microsoft.com/office/drawing/2014/main" id="{6F2E976A-5F61-7307-C7E7-87CB7087D41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891986" y="1377974"/>
            <a:ext cx="6554115" cy="1390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1376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FB0EF-DF0E-4973-8C92-5F262B5099DD}"/>
              </a:ext>
            </a:extLst>
          </p:cNvPr>
          <p:cNvSpPr>
            <a:spLocks noGrp="1"/>
          </p:cNvSpPr>
          <p:nvPr>
            <p:ph type="title"/>
          </p:nvPr>
        </p:nvSpPr>
        <p:spPr/>
        <p:txBody>
          <a:bodyPr>
            <a:normAutofit fontScale="90000"/>
          </a:bodyPr>
          <a:lstStyle/>
          <a:p>
            <a:r>
              <a:rPr lang="en-US"/>
              <a:t>3 Putting it Together: VG by VG</a:t>
            </a:r>
            <a:endParaRPr lang="en-US" dirty="0"/>
          </a:p>
        </p:txBody>
      </p:sp>
      <p:sp>
        <p:nvSpPr>
          <p:cNvPr id="4" name="Text Placeholder 3">
            <a:extLst>
              <a:ext uri="{FF2B5EF4-FFF2-40B4-BE49-F238E27FC236}">
                <a16:creationId xmlns:a16="http://schemas.microsoft.com/office/drawing/2014/main" id="{DB0E5AC4-9FAC-470F-B548-644AE046CF8E}"/>
              </a:ext>
            </a:extLst>
          </p:cNvPr>
          <p:cNvSpPr>
            <a:spLocks noGrp="1"/>
          </p:cNvSpPr>
          <p:nvPr>
            <p:ph type="body" sz="quarter" idx="12"/>
          </p:nvPr>
        </p:nvSpPr>
        <p:spPr/>
        <p:txBody>
          <a:bodyPr>
            <a:normAutofit fontScale="92500" lnSpcReduction="20000"/>
          </a:bodyPr>
          <a:lstStyle/>
          <a:p>
            <a:r>
              <a:rPr lang="en-US" dirty="0"/>
              <a:t>2. Dividing the viewgraphs</a:t>
            </a:r>
          </a:p>
          <a:p>
            <a:endParaRPr lang="en-US" dirty="0"/>
          </a:p>
        </p:txBody>
      </p:sp>
      <p:sp>
        <p:nvSpPr>
          <p:cNvPr id="18" name="Content Placeholder 17">
            <a:extLst>
              <a:ext uri="{FF2B5EF4-FFF2-40B4-BE49-F238E27FC236}">
                <a16:creationId xmlns:a16="http://schemas.microsoft.com/office/drawing/2014/main" id="{760B936A-6C95-B5C7-6923-A576158E8368}"/>
              </a:ext>
            </a:extLst>
          </p:cNvPr>
          <p:cNvSpPr>
            <a:spLocks noGrp="1"/>
          </p:cNvSpPr>
          <p:nvPr>
            <p:ph sz="quarter" idx="14"/>
          </p:nvPr>
        </p:nvSpPr>
        <p:spPr/>
        <p:txBody>
          <a:bodyPr/>
          <a:lstStyle/>
          <a:p>
            <a:endParaRPr lang="en-US"/>
          </a:p>
        </p:txBody>
      </p:sp>
      <p:sp>
        <p:nvSpPr>
          <p:cNvPr id="19" name="Content Placeholder 18">
            <a:extLst>
              <a:ext uri="{FF2B5EF4-FFF2-40B4-BE49-F238E27FC236}">
                <a16:creationId xmlns:a16="http://schemas.microsoft.com/office/drawing/2014/main" id="{613D89D8-8811-FB4A-86F0-84615D299DA1}"/>
              </a:ext>
            </a:extLst>
          </p:cNvPr>
          <p:cNvSpPr>
            <a:spLocks noGrp="1"/>
          </p:cNvSpPr>
          <p:nvPr>
            <p:ph sz="quarter" idx="15"/>
          </p:nvPr>
        </p:nvSpPr>
        <p:spPr/>
        <p:txBody>
          <a:bodyPr/>
          <a:lstStyle/>
          <a:p>
            <a:endParaRPr lang="en-US"/>
          </a:p>
        </p:txBody>
      </p:sp>
      <p:pic>
        <p:nvPicPr>
          <p:cNvPr id="21" name="Content Placeholder 14">
            <a:extLst>
              <a:ext uri="{FF2B5EF4-FFF2-40B4-BE49-F238E27FC236}">
                <a16:creationId xmlns:a16="http://schemas.microsoft.com/office/drawing/2014/main" id="{B7478F59-7F84-09FA-5C1E-3CAEE8CB3C7C}"/>
              </a:ext>
            </a:extLst>
          </p:cNvPr>
          <p:cNvPicPr>
            <a:picLocks noGrp="1" noChangeAspect="1"/>
          </p:cNvPicPr>
          <p:nvPr>
            <p:ph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5" name="TextBox 4">
            <a:extLst>
              <a:ext uri="{FF2B5EF4-FFF2-40B4-BE49-F238E27FC236}">
                <a16:creationId xmlns:a16="http://schemas.microsoft.com/office/drawing/2014/main" id="{4DB8C707-10BF-3B16-6349-357A118BA3AE}"/>
              </a:ext>
            </a:extLst>
          </p:cNvPr>
          <p:cNvSpPr txBox="1"/>
          <p:nvPr/>
        </p:nvSpPr>
        <p:spPr>
          <a:xfrm>
            <a:off x="2714787" y="1246257"/>
            <a:ext cx="4426057" cy="707886"/>
          </a:xfrm>
          <a:prstGeom prst="rect">
            <a:avLst/>
          </a:prstGeom>
          <a:noFill/>
        </p:spPr>
        <p:txBody>
          <a:bodyPr wrap="square">
            <a:spAutoFit/>
          </a:bodyPr>
          <a:lstStyle/>
          <a:p>
            <a:pPr defTabSz="914400" eaLnBrk="0" fontAlgn="base" hangingPunct="0">
              <a:spcBef>
                <a:spcPct val="0"/>
              </a:spcBef>
              <a:spcAft>
                <a:spcPct val="0"/>
              </a:spcAft>
            </a:pPr>
            <a:r>
              <a:rPr lang="en-US" sz="4000" b="1" dirty="0">
                <a:solidFill>
                  <a:srgbClr val="0000FF"/>
                </a:solidFill>
                <a:latin typeface="Times New Roman" panose="02020603050405020304" pitchFamily="18" charset="0"/>
              </a:rPr>
              <a:t>12 + 4??  = 16 total</a:t>
            </a:r>
            <a:endParaRPr lang="en-US" sz="4000" b="1" dirty="0">
              <a:solidFill>
                <a:srgbClr val="0000FF"/>
              </a:solidFill>
            </a:endParaRPr>
          </a:p>
        </p:txBody>
      </p:sp>
      <p:pic>
        <p:nvPicPr>
          <p:cNvPr id="8" name="Content Placeholder 10">
            <a:extLst>
              <a:ext uri="{FF2B5EF4-FFF2-40B4-BE49-F238E27FC236}">
                <a16:creationId xmlns:a16="http://schemas.microsoft.com/office/drawing/2014/main" id="{8AEC15EF-7A99-6594-0AB2-170B83AEB3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891986" y="1377974"/>
            <a:ext cx="6554115" cy="1390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a:extLst>
              <a:ext uri="{FF2B5EF4-FFF2-40B4-BE49-F238E27FC236}">
                <a16:creationId xmlns:a16="http://schemas.microsoft.com/office/drawing/2014/main" id="{28D4A6BD-2693-BA3A-5955-F5806549F036}"/>
              </a:ext>
            </a:extLst>
          </p:cNvPr>
          <p:cNvSpPr/>
          <p:nvPr/>
        </p:nvSpPr>
        <p:spPr bwMode="auto">
          <a:xfrm>
            <a:off x="1235617" y="2970205"/>
            <a:ext cx="6460583" cy="3456221"/>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800" b="1" dirty="0">
                <a:solidFill>
                  <a:schemeClr val="bg1"/>
                </a:solidFill>
                <a:cs typeface="Arial" panose="020B0604020202020204" pitchFamily="34" charset="0"/>
              </a:rPr>
              <a:t>Section                       Specialized   General</a:t>
            </a:r>
          </a:p>
          <a:p>
            <a:pPr marL="0" marR="0" indent="0" algn="l" defTabSz="914400" rtl="0" eaLnBrk="0" fontAlgn="base" latinLnBrk="0" hangingPunct="0">
              <a:lnSpc>
                <a:spcPct val="100000"/>
              </a:lnSpc>
              <a:spcBef>
                <a:spcPct val="0"/>
              </a:spcBef>
              <a:spcAft>
                <a:spcPct val="0"/>
              </a:spcAft>
              <a:buClrTx/>
              <a:buSzTx/>
              <a:buFontTx/>
              <a:buNone/>
              <a:tabLst/>
            </a:pPr>
            <a:r>
              <a:rPr lang="en-US" sz="2400" dirty="0">
                <a:solidFill>
                  <a:schemeClr val="bg1"/>
                </a:solidFill>
                <a:cs typeface="Arial" panose="020B0604020202020204" pitchFamily="34" charset="0"/>
              </a:rPr>
              <a:t>Title                                                      1</a:t>
            </a:r>
          </a:p>
          <a:p>
            <a:pPr defTabSz="914400" eaLnBrk="0" fontAlgn="base" hangingPunct="0">
              <a:spcBef>
                <a:spcPct val="0"/>
              </a:spcBef>
              <a:spcAft>
                <a:spcPct val="0"/>
              </a:spcAft>
            </a:pPr>
            <a:r>
              <a:rPr lang="en-US" sz="2400" dirty="0">
                <a:solidFill>
                  <a:schemeClr val="bg1"/>
                </a:solidFill>
                <a:cs typeface="Arial" panose="020B0604020202020204" pitchFamily="34" charset="0"/>
              </a:rPr>
              <a:t>Outline/Summary                                 1</a:t>
            </a:r>
          </a:p>
          <a:p>
            <a:pPr defTabSz="914400" eaLnBrk="0" fontAlgn="base" hangingPunct="0">
              <a:spcBef>
                <a:spcPct val="0"/>
              </a:spcBef>
              <a:spcAft>
                <a:spcPct val="0"/>
              </a:spcAft>
            </a:pPr>
            <a:r>
              <a:rPr lang="en-US" sz="2400" b="1" dirty="0">
                <a:solidFill>
                  <a:schemeClr val="bg1"/>
                </a:solidFill>
                <a:cs typeface="Arial" panose="020B0604020202020204" pitchFamily="34" charset="0"/>
              </a:rPr>
              <a:t>Introduction                           1                      3</a:t>
            </a:r>
            <a:endParaRPr lang="en-US" sz="2400" dirty="0">
              <a:solidFill>
                <a:schemeClr val="bg1"/>
              </a:solidFill>
              <a:cs typeface="Arial" panose="020B0604020202020204" pitchFamily="34" charset="0"/>
            </a:endParaRPr>
          </a:p>
          <a:p>
            <a:pPr defTabSz="914400" eaLnBrk="0" fontAlgn="base" hangingPunct="0">
              <a:spcBef>
                <a:spcPct val="0"/>
              </a:spcBef>
              <a:spcAft>
                <a:spcPct val="0"/>
              </a:spcAft>
            </a:pPr>
            <a:r>
              <a:rPr lang="en-US" sz="2400" dirty="0">
                <a:solidFill>
                  <a:schemeClr val="bg1"/>
                </a:solidFill>
                <a:cs typeface="Arial" panose="020B0604020202020204" pitchFamily="34" charset="0"/>
              </a:rPr>
              <a:t>Techniques                               2                      3</a:t>
            </a:r>
          </a:p>
          <a:p>
            <a:pPr defTabSz="914400" eaLnBrk="0" fontAlgn="base" hangingPunct="0">
              <a:spcBef>
                <a:spcPct val="0"/>
              </a:spcBef>
              <a:spcAft>
                <a:spcPct val="0"/>
              </a:spcAft>
            </a:pPr>
            <a:r>
              <a:rPr lang="en-US" sz="2400" b="1" dirty="0">
                <a:solidFill>
                  <a:schemeClr val="bg1"/>
                </a:solidFill>
                <a:cs typeface="Arial" panose="020B0604020202020204" pitchFamily="34" charset="0"/>
              </a:rPr>
              <a:t>Results                                    5                       2 </a:t>
            </a:r>
          </a:p>
          <a:p>
            <a:pPr defTabSz="914400" eaLnBrk="0" fontAlgn="base" hangingPunct="0">
              <a:spcBef>
                <a:spcPct val="0"/>
              </a:spcBef>
              <a:spcAft>
                <a:spcPct val="0"/>
              </a:spcAft>
            </a:pPr>
            <a:r>
              <a:rPr lang="en-US" sz="2400" dirty="0">
                <a:solidFill>
                  <a:schemeClr val="bg1"/>
                </a:solidFill>
                <a:cs typeface="Arial" panose="020B0604020202020204" pitchFamily="34" charset="0"/>
              </a:rPr>
              <a:t>Conclusions/Summary                         1</a:t>
            </a:r>
          </a:p>
          <a:p>
            <a:pPr defTabSz="914400" eaLnBrk="0" fontAlgn="base" hangingPunct="0">
              <a:spcBef>
                <a:spcPct val="0"/>
              </a:spcBef>
              <a:spcAft>
                <a:spcPct val="0"/>
              </a:spcAft>
            </a:pPr>
            <a:r>
              <a:rPr lang="en-US" sz="2400" dirty="0">
                <a:solidFill>
                  <a:schemeClr val="bg1"/>
                </a:solidFill>
                <a:cs typeface="Arial" panose="020B0604020202020204" pitchFamily="34" charset="0"/>
              </a:rPr>
              <a:t>Acknowledgments                               1</a:t>
            </a:r>
          </a:p>
          <a:p>
            <a:pPr marL="0" marR="0" indent="0" algn="l" defTabSz="914400" rtl="0" eaLnBrk="0" fontAlgn="base" latinLnBrk="0" hangingPunct="0">
              <a:lnSpc>
                <a:spcPct val="100000"/>
              </a:lnSpc>
              <a:spcBef>
                <a:spcPct val="0"/>
              </a:spcBef>
              <a:spcAft>
                <a:spcPct val="0"/>
              </a:spcAft>
              <a:buClrTx/>
              <a:buSzTx/>
              <a:buFontTx/>
              <a:buNone/>
              <a:tabLst/>
            </a:pPr>
            <a:r>
              <a:rPr lang="en-US" sz="3200" dirty="0">
                <a:solidFill>
                  <a:schemeClr val="bg1"/>
                </a:solidFill>
                <a:cs typeface="Arial" panose="020B0604020202020204" pitchFamily="34" charset="0"/>
              </a:rPr>
              <a:t>      </a:t>
            </a:r>
            <a:endParaRPr lang="en-US" sz="1400" b="1" dirty="0">
              <a:solidFill>
                <a:schemeClr val="bg1"/>
              </a:solidFill>
              <a:cs typeface="Arial" panose="020B0604020202020204" pitchFamily="34" charset="0"/>
            </a:endParaRPr>
          </a:p>
        </p:txBody>
      </p:sp>
    </p:spTree>
    <p:extLst>
      <p:ext uri="{BB962C8B-B14F-4D97-AF65-F5344CB8AC3E}">
        <p14:creationId xmlns:p14="http://schemas.microsoft.com/office/powerpoint/2010/main" val="211139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8855466-49C2-4EE7-81D0-15776A39E92C}"/>
              </a:ext>
            </a:extLst>
          </p:cNvPr>
          <p:cNvSpPr>
            <a:spLocks noGrp="1"/>
          </p:cNvSpPr>
          <p:nvPr>
            <p:ph type="title"/>
          </p:nvPr>
        </p:nvSpPr>
        <p:spPr/>
        <p:txBody>
          <a:bodyPr>
            <a:normAutofit fontScale="90000"/>
          </a:bodyPr>
          <a:lstStyle/>
          <a:p>
            <a:r>
              <a:rPr lang="en-US"/>
              <a:t>3 Putting it Together: VG by VG</a:t>
            </a:r>
            <a:endParaRPr lang="en-US" dirty="0"/>
          </a:p>
        </p:txBody>
      </p:sp>
      <p:pic>
        <p:nvPicPr>
          <p:cNvPr id="34" name="Content Placeholder 14">
            <a:extLst>
              <a:ext uri="{FF2B5EF4-FFF2-40B4-BE49-F238E27FC236}">
                <a16:creationId xmlns:a16="http://schemas.microsoft.com/office/drawing/2014/main" id="{76B07EE3-9346-44E6-85EB-D67EFE3C06D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7" name="Content Placeholder 6">
            <a:extLst>
              <a:ext uri="{FF2B5EF4-FFF2-40B4-BE49-F238E27FC236}">
                <a16:creationId xmlns:a16="http://schemas.microsoft.com/office/drawing/2014/main" id="{9864AFCF-3071-DD61-1A23-C8DED01AFC3A}"/>
              </a:ext>
            </a:extLst>
          </p:cNvPr>
          <p:cNvSpPr>
            <a:spLocks noGrp="1"/>
          </p:cNvSpPr>
          <p:nvPr>
            <p:ph sz="quarter" idx="14"/>
          </p:nvPr>
        </p:nvSpPr>
        <p:spPr/>
        <p:txBody>
          <a:bodyPr/>
          <a:lstStyle/>
          <a:p>
            <a:endParaRPr lang="en-US"/>
          </a:p>
        </p:txBody>
      </p:sp>
      <p:sp>
        <p:nvSpPr>
          <p:cNvPr id="8" name="Content Placeholder 7">
            <a:extLst>
              <a:ext uri="{FF2B5EF4-FFF2-40B4-BE49-F238E27FC236}">
                <a16:creationId xmlns:a16="http://schemas.microsoft.com/office/drawing/2014/main" id="{C0EA97C4-1B7D-1A88-1F99-7941277FE7CA}"/>
              </a:ext>
            </a:extLst>
          </p:cNvPr>
          <p:cNvSpPr>
            <a:spLocks noGrp="1"/>
          </p:cNvSpPr>
          <p:nvPr>
            <p:ph sz="quarter" idx="15"/>
          </p:nvPr>
        </p:nvSpPr>
        <p:spPr/>
        <p:txBody>
          <a:bodyPr/>
          <a:lstStyle/>
          <a:p>
            <a:endParaRPr lang="en-US"/>
          </a:p>
        </p:txBody>
      </p:sp>
      <p:sp>
        <p:nvSpPr>
          <p:cNvPr id="5" name="Arrow: Right 4">
            <a:extLst>
              <a:ext uri="{FF2B5EF4-FFF2-40B4-BE49-F238E27FC236}">
                <a16:creationId xmlns:a16="http://schemas.microsoft.com/office/drawing/2014/main" id="{ADF75BCC-CE82-E833-45EC-17D7A3326D94}"/>
              </a:ext>
            </a:extLst>
          </p:cNvPr>
          <p:cNvSpPr/>
          <p:nvPr/>
        </p:nvSpPr>
        <p:spPr bwMode="auto">
          <a:xfrm>
            <a:off x="3119035" y="990600"/>
            <a:ext cx="594886" cy="372246"/>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11" name="Content Placeholder 10">
            <a:extLst>
              <a:ext uri="{FF2B5EF4-FFF2-40B4-BE49-F238E27FC236}">
                <a16:creationId xmlns:a16="http://schemas.microsoft.com/office/drawing/2014/main" id="{A52218E3-458B-F3B0-FB37-73948725E5B6}"/>
              </a:ext>
            </a:extLst>
          </p:cNvPr>
          <p:cNvSpPr>
            <a:spLocks noGrp="1"/>
          </p:cNvSpPr>
          <p:nvPr>
            <p:ph idx="1"/>
          </p:nvPr>
        </p:nvSpPr>
        <p:spPr/>
        <p:txBody>
          <a:bodyPr/>
          <a:lstStyle/>
          <a:p>
            <a:r>
              <a:rPr lang="en-CA" dirty="0"/>
              <a:t>Title</a:t>
            </a:r>
          </a:p>
          <a:p>
            <a:r>
              <a:rPr lang="en-CA" dirty="0"/>
              <a:t>Authors</a:t>
            </a:r>
          </a:p>
          <a:p>
            <a:r>
              <a:rPr lang="en-CA" dirty="0"/>
              <a:t>Affiliation</a:t>
            </a:r>
            <a:endParaRPr lang="en-US" dirty="0"/>
          </a:p>
        </p:txBody>
      </p:sp>
      <p:pic>
        <p:nvPicPr>
          <p:cNvPr id="12" name="Content Placeholder 17">
            <a:extLst>
              <a:ext uri="{FF2B5EF4-FFF2-40B4-BE49-F238E27FC236}">
                <a16:creationId xmlns:a16="http://schemas.microsoft.com/office/drawing/2014/main" id="{B72DCFA2-4AB8-5930-CB07-46C5FCE63F3C}"/>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bwMode="auto">
          <a:xfrm>
            <a:off x="4757980" y="3091912"/>
            <a:ext cx="4103534" cy="3098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3816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84107D41-8759-48A8-B6A1-B5A1D1B60E54}"/>
              </a:ext>
            </a:extLst>
          </p:cNvPr>
          <p:cNvSpPr>
            <a:spLocks noGrp="1"/>
          </p:cNvSpPr>
          <p:nvPr>
            <p:ph type="title"/>
          </p:nvPr>
        </p:nvSpPr>
        <p:spPr/>
        <p:txBody>
          <a:bodyPr>
            <a:normAutofit fontScale="90000"/>
          </a:bodyPr>
          <a:lstStyle/>
          <a:p>
            <a:r>
              <a:rPr lang="en-US"/>
              <a:t>3 Putting it Together: VG by VG</a:t>
            </a:r>
            <a:endParaRPr lang="en-US" dirty="0"/>
          </a:p>
        </p:txBody>
      </p:sp>
      <p:pic>
        <p:nvPicPr>
          <p:cNvPr id="9" name="Content Placeholder 14">
            <a:extLst>
              <a:ext uri="{FF2B5EF4-FFF2-40B4-BE49-F238E27FC236}">
                <a16:creationId xmlns:a16="http://schemas.microsoft.com/office/drawing/2014/main" id="{5EB0D8DC-5C93-4BA2-B5FE-F7D7F35A75F4}"/>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27" name="Content Placeholder 15">
            <a:extLst>
              <a:ext uri="{FF2B5EF4-FFF2-40B4-BE49-F238E27FC236}">
                <a16:creationId xmlns:a16="http://schemas.microsoft.com/office/drawing/2014/main" id="{53A27A43-FAD9-0D40-C006-BDDAB3B4656E}"/>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4731338" y="2886070"/>
            <a:ext cx="4035840" cy="3043695"/>
          </a:xfrm>
        </p:spPr>
      </p:pic>
      <p:sp>
        <p:nvSpPr>
          <p:cNvPr id="35" name="Content Placeholder 34">
            <a:extLst>
              <a:ext uri="{FF2B5EF4-FFF2-40B4-BE49-F238E27FC236}">
                <a16:creationId xmlns:a16="http://schemas.microsoft.com/office/drawing/2014/main" id="{4AF86898-EA34-EDE1-FEED-88AD75DE9880}"/>
              </a:ext>
            </a:extLst>
          </p:cNvPr>
          <p:cNvSpPr>
            <a:spLocks noGrp="1"/>
          </p:cNvSpPr>
          <p:nvPr>
            <p:ph sz="quarter" idx="14"/>
          </p:nvPr>
        </p:nvSpPr>
        <p:spPr/>
        <p:txBody>
          <a:bodyPr/>
          <a:lstStyle/>
          <a:p>
            <a:endParaRPr lang="en-US"/>
          </a:p>
        </p:txBody>
      </p:sp>
      <p:sp>
        <p:nvSpPr>
          <p:cNvPr id="36" name="Content Placeholder 35">
            <a:extLst>
              <a:ext uri="{FF2B5EF4-FFF2-40B4-BE49-F238E27FC236}">
                <a16:creationId xmlns:a16="http://schemas.microsoft.com/office/drawing/2014/main" id="{58C209C5-58E8-536D-00E4-573BED344F4E}"/>
              </a:ext>
            </a:extLst>
          </p:cNvPr>
          <p:cNvSpPr>
            <a:spLocks noGrp="1"/>
          </p:cNvSpPr>
          <p:nvPr>
            <p:ph sz="quarter" idx="15"/>
          </p:nvPr>
        </p:nvSpPr>
        <p:spPr/>
        <p:txBody>
          <a:bodyPr/>
          <a:lstStyle/>
          <a:p>
            <a:endParaRPr lang="en-US"/>
          </a:p>
        </p:txBody>
      </p:sp>
      <p:sp>
        <p:nvSpPr>
          <p:cNvPr id="13" name="Arrow: Down 12">
            <a:extLst>
              <a:ext uri="{FF2B5EF4-FFF2-40B4-BE49-F238E27FC236}">
                <a16:creationId xmlns:a16="http://schemas.microsoft.com/office/drawing/2014/main" id="{89F09EC8-8ED7-61F4-4D4B-E584726EF9FB}"/>
              </a:ext>
            </a:extLst>
          </p:cNvPr>
          <p:cNvSpPr/>
          <p:nvPr/>
        </p:nvSpPr>
        <p:spPr bwMode="auto">
          <a:xfrm>
            <a:off x="7950630" y="1341523"/>
            <a:ext cx="353878" cy="348712"/>
          </a:xfrm>
          <a:prstGeom prst="downArrow">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grpSp>
        <p:nvGrpSpPr>
          <p:cNvPr id="37" name="Group 36">
            <a:extLst>
              <a:ext uri="{FF2B5EF4-FFF2-40B4-BE49-F238E27FC236}">
                <a16:creationId xmlns:a16="http://schemas.microsoft.com/office/drawing/2014/main" id="{3E594378-63FF-1B3B-C774-6D6411530C32}"/>
              </a:ext>
            </a:extLst>
          </p:cNvPr>
          <p:cNvGrpSpPr/>
          <p:nvPr/>
        </p:nvGrpSpPr>
        <p:grpSpPr>
          <a:xfrm>
            <a:off x="616537" y="2059669"/>
            <a:ext cx="4058937" cy="1566876"/>
            <a:chOff x="2363971" y="1913860"/>
            <a:chExt cx="4058937" cy="1566876"/>
          </a:xfrm>
        </p:grpSpPr>
        <p:sp>
          <p:nvSpPr>
            <p:cNvPr id="38" name="Rectangle 37">
              <a:extLst>
                <a:ext uri="{FF2B5EF4-FFF2-40B4-BE49-F238E27FC236}">
                  <a16:creationId xmlns:a16="http://schemas.microsoft.com/office/drawing/2014/main" id="{2C9BD61E-9468-F8CF-F44D-69B869311CF9}"/>
                </a:ext>
              </a:extLst>
            </p:cNvPr>
            <p:cNvSpPr/>
            <p:nvPr/>
          </p:nvSpPr>
          <p:spPr>
            <a:xfrm>
              <a:off x="2501265" y="2095741"/>
              <a:ext cx="3921643" cy="1384995"/>
            </a:xfrm>
            <a:prstGeom prst="rect">
              <a:avLst/>
            </a:prstGeom>
          </p:spPr>
          <p:txBody>
            <a:bodyPr wrap="square">
              <a:spAutoFit/>
            </a:bodyPr>
            <a:lstStyle/>
            <a:p>
              <a:r>
                <a:rPr lang="en-US" dirty="0"/>
                <a:t> </a:t>
              </a:r>
              <a:r>
                <a:rPr lang="en-US" sz="2800" dirty="0">
                  <a:solidFill>
                    <a:schemeClr val="tx2"/>
                  </a:solidFill>
                </a:rPr>
                <a:t>what said </a:t>
              </a:r>
            </a:p>
            <a:p>
              <a:endParaRPr lang="en-US" sz="2800" dirty="0">
                <a:solidFill>
                  <a:schemeClr val="tx2"/>
                </a:solidFill>
              </a:endParaRPr>
            </a:p>
            <a:p>
              <a:r>
                <a:rPr lang="en-US" sz="2800" dirty="0">
                  <a:solidFill>
                    <a:schemeClr val="tx2"/>
                  </a:solidFill>
                </a:rPr>
                <a:t>         what will say</a:t>
              </a:r>
              <a:endParaRPr lang="en-GB" sz="2800" dirty="0">
                <a:solidFill>
                  <a:schemeClr val="tx2"/>
                </a:solidFill>
              </a:endParaRPr>
            </a:p>
          </p:txBody>
        </p:sp>
        <p:cxnSp>
          <p:nvCxnSpPr>
            <p:cNvPr id="39" name="Straight Connector 38">
              <a:extLst>
                <a:ext uri="{FF2B5EF4-FFF2-40B4-BE49-F238E27FC236}">
                  <a16:creationId xmlns:a16="http://schemas.microsoft.com/office/drawing/2014/main" id="{63F5EAF6-AD7F-1DB1-F620-A1A9B02F862D}"/>
                </a:ext>
              </a:extLst>
            </p:cNvPr>
            <p:cNvCxnSpPr>
              <a:cxnSpLocks/>
            </p:cNvCxnSpPr>
            <p:nvPr/>
          </p:nvCxnSpPr>
          <p:spPr bwMode="auto">
            <a:xfrm>
              <a:off x="4880344" y="1913860"/>
              <a:ext cx="0" cy="463748"/>
            </a:xfrm>
            <a:prstGeom prst="line">
              <a:avLst/>
            </a:prstGeom>
            <a:ln w="28575">
              <a:solidFill>
                <a:schemeClr val="tx2"/>
              </a:solidFill>
              <a:headEnd type="none" w="med" len="med"/>
              <a:tailEnd type="none" w="med" len="med"/>
            </a:ln>
            <a:effectLst>
              <a:outerShdw dist="35921" dir="2700000" algn="ctr" rotWithShape="0">
                <a:schemeClr val="bg2"/>
              </a:outerShdw>
              <a:softEdge rad="0"/>
            </a:effectLst>
          </p:spPr>
          <p:style>
            <a:lnRef idx="3">
              <a:schemeClr val="dk1"/>
            </a:lnRef>
            <a:fillRef idx="0">
              <a:schemeClr val="dk1"/>
            </a:fillRef>
            <a:effectRef idx="2">
              <a:schemeClr val="dk1"/>
            </a:effectRef>
            <a:fontRef idx="minor">
              <a:schemeClr val="tx1"/>
            </a:fontRef>
          </p:style>
        </p:cxnSp>
        <p:cxnSp>
          <p:nvCxnSpPr>
            <p:cNvPr id="40" name="Straight Arrow Connector 39">
              <a:extLst>
                <a:ext uri="{FF2B5EF4-FFF2-40B4-BE49-F238E27FC236}">
                  <a16:creationId xmlns:a16="http://schemas.microsoft.com/office/drawing/2014/main" id="{D6AF9A74-DBC8-D8E6-766B-EAE0461005B8}"/>
                </a:ext>
              </a:extLst>
            </p:cNvPr>
            <p:cNvCxnSpPr>
              <a:cxnSpLocks/>
            </p:cNvCxnSpPr>
            <p:nvPr/>
          </p:nvCxnSpPr>
          <p:spPr bwMode="auto">
            <a:xfrm flipH="1">
              <a:off x="4157331" y="2377608"/>
              <a:ext cx="723013" cy="0"/>
            </a:xfrm>
            <a:prstGeom prst="straightConnector1">
              <a:avLst/>
            </a:prstGeom>
            <a:solidFill>
              <a:schemeClr val="accent1"/>
            </a:solidFill>
            <a:ln w="28575"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Straight Connector 40">
              <a:extLst>
                <a:ext uri="{FF2B5EF4-FFF2-40B4-BE49-F238E27FC236}">
                  <a16:creationId xmlns:a16="http://schemas.microsoft.com/office/drawing/2014/main" id="{2E284158-7301-30D4-7671-0BB6534322F1}"/>
                </a:ext>
              </a:extLst>
            </p:cNvPr>
            <p:cNvCxnSpPr>
              <a:cxnSpLocks/>
            </p:cNvCxnSpPr>
            <p:nvPr/>
          </p:nvCxnSpPr>
          <p:spPr bwMode="auto">
            <a:xfrm>
              <a:off x="2363971" y="1957176"/>
              <a:ext cx="0" cy="1328284"/>
            </a:xfrm>
            <a:prstGeom prst="line">
              <a:avLst/>
            </a:prstGeom>
            <a:ln w="28575">
              <a:solidFill>
                <a:schemeClr val="tx2"/>
              </a:solidFill>
              <a:headEnd type="none" w="med" len="med"/>
              <a:tailEnd type="none" w="med" len="med"/>
            </a:ln>
            <a:effectLst>
              <a:outerShdw dist="35921" dir="2700000" algn="ctr" rotWithShape="0">
                <a:schemeClr val="bg2"/>
              </a:outerShdw>
              <a:softEdge rad="0"/>
            </a:effectLst>
          </p:spPr>
          <p:style>
            <a:lnRef idx="3">
              <a:schemeClr val="dk1"/>
            </a:lnRef>
            <a:fillRef idx="0">
              <a:schemeClr val="dk1"/>
            </a:fillRef>
            <a:effectRef idx="2">
              <a:schemeClr val="dk1"/>
            </a:effectRef>
            <a:fontRef idx="minor">
              <a:schemeClr val="tx1"/>
            </a:fontRef>
          </p:style>
        </p:cxnSp>
        <p:cxnSp>
          <p:nvCxnSpPr>
            <p:cNvPr id="42" name="Straight Arrow Connector 41">
              <a:extLst>
                <a:ext uri="{FF2B5EF4-FFF2-40B4-BE49-F238E27FC236}">
                  <a16:creationId xmlns:a16="http://schemas.microsoft.com/office/drawing/2014/main" id="{EB090C1B-A8AA-FCE0-A224-D661F7D7A0B6}"/>
                </a:ext>
              </a:extLst>
            </p:cNvPr>
            <p:cNvCxnSpPr>
              <a:cxnSpLocks/>
            </p:cNvCxnSpPr>
            <p:nvPr/>
          </p:nvCxnSpPr>
          <p:spPr bwMode="auto">
            <a:xfrm flipV="1">
              <a:off x="2363971" y="3274828"/>
              <a:ext cx="857694" cy="10632"/>
            </a:xfrm>
            <a:prstGeom prst="straightConnector1">
              <a:avLst/>
            </a:prstGeom>
            <a:solidFill>
              <a:schemeClr val="accent1"/>
            </a:solidFill>
            <a:ln w="28575"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3" name="Arrow: Right 42">
            <a:extLst>
              <a:ext uri="{FF2B5EF4-FFF2-40B4-BE49-F238E27FC236}">
                <a16:creationId xmlns:a16="http://schemas.microsoft.com/office/drawing/2014/main" id="{1108765D-8DAB-0FCE-6A4F-2A772BCDB7D5}"/>
              </a:ext>
            </a:extLst>
          </p:cNvPr>
          <p:cNvSpPr/>
          <p:nvPr/>
        </p:nvSpPr>
        <p:spPr bwMode="auto">
          <a:xfrm>
            <a:off x="3192652" y="1317989"/>
            <a:ext cx="594886" cy="372246"/>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2376985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F14D-973C-412B-A513-B315098079F8}"/>
              </a:ext>
            </a:extLst>
          </p:cNvPr>
          <p:cNvSpPr>
            <a:spLocks noGrp="1"/>
          </p:cNvSpPr>
          <p:nvPr>
            <p:ph type="title"/>
          </p:nvPr>
        </p:nvSpPr>
        <p:spPr/>
        <p:txBody>
          <a:bodyPr>
            <a:normAutofit fontScale="90000"/>
          </a:bodyPr>
          <a:lstStyle/>
          <a:p>
            <a:r>
              <a:rPr lang="en-US"/>
              <a:t>3 Putting it Together: VG by VG</a:t>
            </a:r>
            <a:endParaRPr lang="en-US" dirty="0"/>
          </a:p>
        </p:txBody>
      </p:sp>
      <p:pic>
        <p:nvPicPr>
          <p:cNvPr id="7" name="Content Placeholder 17">
            <a:extLst>
              <a:ext uri="{FF2B5EF4-FFF2-40B4-BE49-F238E27FC236}">
                <a16:creationId xmlns:a16="http://schemas.microsoft.com/office/drawing/2014/main" id="{EEE53C57-A37C-8F27-3718-D353176CAC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33076" y="2670778"/>
            <a:ext cx="4105848" cy="2734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a:extLst>
              <a:ext uri="{FF2B5EF4-FFF2-40B4-BE49-F238E27FC236}">
                <a16:creationId xmlns:a16="http://schemas.microsoft.com/office/drawing/2014/main" id="{23B923AA-21E2-4C5D-B125-3879BFF15B3C}"/>
              </a:ext>
            </a:extLst>
          </p:cNvPr>
          <p:cNvSpPr>
            <a:spLocks noGrp="1"/>
          </p:cNvSpPr>
          <p:nvPr>
            <p:ph type="body" sz="quarter" idx="12"/>
          </p:nvPr>
        </p:nvSpPr>
        <p:spPr/>
        <p:txBody>
          <a:bodyPr>
            <a:normAutofit fontScale="92500" lnSpcReduction="20000"/>
          </a:bodyPr>
          <a:lstStyle/>
          <a:p>
            <a:r>
              <a:rPr lang="en-CA" dirty="0"/>
              <a:t>Book Stops</a:t>
            </a:r>
            <a:endParaRPr lang="en-US" dirty="0"/>
          </a:p>
        </p:txBody>
      </p:sp>
      <p:pic>
        <p:nvPicPr>
          <p:cNvPr id="14" name="Content Placeholder 14">
            <a:extLst>
              <a:ext uri="{FF2B5EF4-FFF2-40B4-BE49-F238E27FC236}">
                <a16:creationId xmlns:a16="http://schemas.microsoft.com/office/drawing/2014/main" id="{DADFB476-4BC9-458B-BC70-61680879F15E}"/>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11" name="Content Placeholder 10">
            <a:extLst>
              <a:ext uri="{FF2B5EF4-FFF2-40B4-BE49-F238E27FC236}">
                <a16:creationId xmlns:a16="http://schemas.microsoft.com/office/drawing/2014/main" id="{DCA6DE11-7DD5-B04D-8BE1-7EE5A91D471B}"/>
              </a:ext>
            </a:extLst>
          </p:cNvPr>
          <p:cNvSpPr>
            <a:spLocks noGrp="1"/>
          </p:cNvSpPr>
          <p:nvPr>
            <p:ph sz="quarter" idx="16"/>
          </p:nvPr>
        </p:nvSpPr>
        <p:spPr/>
        <p:txBody>
          <a:bodyPr/>
          <a:lstStyle/>
          <a:p>
            <a:endParaRPr lang="en-US"/>
          </a:p>
        </p:txBody>
      </p:sp>
      <p:sp>
        <p:nvSpPr>
          <p:cNvPr id="8" name="Content Placeholder 7">
            <a:extLst>
              <a:ext uri="{FF2B5EF4-FFF2-40B4-BE49-F238E27FC236}">
                <a16:creationId xmlns:a16="http://schemas.microsoft.com/office/drawing/2014/main" id="{AD9149F5-5BAD-4397-DA8B-A7CF5D8F14B3}"/>
              </a:ext>
            </a:extLst>
          </p:cNvPr>
          <p:cNvSpPr>
            <a:spLocks noGrp="1"/>
          </p:cNvSpPr>
          <p:nvPr>
            <p:ph sz="quarter" idx="14"/>
          </p:nvPr>
        </p:nvSpPr>
        <p:spPr/>
        <p:txBody>
          <a:bodyPr/>
          <a:lstStyle/>
          <a:p>
            <a:endParaRPr lang="en-US"/>
          </a:p>
        </p:txBody>
      </p:sp>
      <p:sp>
        <p:nvSpPr>
          <p:cNvPr id="9" name="Content Placeholder 8">
            <a:extLst>
              <a:ext uri="{FF2B5EF4-FFF2-40B4-BE49-F238E27FC236}">
                <a16:creationId xmlns:a16="http://schemas.microsoft.com/office/drawing/2014/main" id="{1C8E783F-7652-E41E-A25D-39546CD88AF6}"/>
              </a:ext>
            </a:extLst>
          </p:cNvPr>
          <p:cNvSpPr>
            <a:spLocks noGrp="1"/>
          </p:cNvSpPr>
          <p:nvPr>
            <p:ph sz="quarter" idx="15"/>
          </p:nvPr>
        </p:nvSpPr>
        <p:spPr/>
        <p:txBody>
          <a:bodyPr/>
          <a:lstStyle/>
          <a:p>
            <a:endParaRPr lang="en-US"/>
          </a:p>
        </p:txBody>
      </p:sp>
      <p:sp>
        <p:nvSpPr>
          <p:cNvPr id="5" name="Arrow: Right 4">
            <a:extLst>
              <a:ext uri="{FF2B5EF4-FFF2-40B4-BE49-F238E27FC236}">
                <a16:creationId xmlns:a16="http://schemas.microsoft.com/office/drawing/2014/main" id="{EC08E223-E328-6C05-0752-19844597D554}"/>
              </a:ext>
            </a:extLst>
          </p:cNvPr>
          <p:cNvSpPr/>
          <p:nvPr/>
        </p:nvSpPr>
        <p:spPr bwMode="auto">
          <a:xfrm>
            <a:off x="3192652" y="1317989"/>
            <a:ext cx="594886" cy="372246"/>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6" name="Arrow: Down 5">
            <a:extLst>
              <a:ext uri="{FF2B5EF4-FFF2-40B4-BE49-F238E27FC236}">
                <a16:creationId xmlns:a16="http://schemas.microsoft.com/office/drawing/2014/main" id="{3C643F3F-35FF-54A7-D5F3-EA236CE26531}"/>
              </a:ext>
            </a:extLst>
          </p:cNvPr>
          <p:cNvSpPr/>
          <p:nvPr/>
        </p:nvSpPr>
        <p:spPr bwMode="auto">
          <a:xfrm>
            <a:off x="7950630" y="1341523"/>
            <a:ext cx="353878" cy="348712"/>
          </a:xfrm>
          <a:prstGeom prst="downArrow">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595231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BF3B4-1A25-4D9E-A518-C424AAFF4376}"/>
              </a:ext>
            </a:extLst>
          </p:cNvPr>
          <p:cNvSpPr>
            <a:spLocks noGrp="1"/>
          </p:cNvSpPr>
          <p:nvPr>
            <p:ph type="title"/>
          </p:nvPr>
        </p:nvSpPr>
        <p:spPr/>
        <p:txBody>
          <a:bodyPr>
            <a:normAutofit fontScale="90000"/>
          </a:bodyPr>
          <a:lstStyle/>
          <a:p>
            <a:r>
              <a:rPr lang="en-US"/>
              <a:t>3 Putting it Together: VG by VG</a:t>
            </a:r>
            <a:endParaRPr lang="en-US" dirty="0"/>
          </a:p>
        </p:txBody>
      </p:sp>
      <p:sp>
        <p:nvSpPr>
          <p:cNvPr id="19" name="Content Placeholder 18">
            <a:extLst>
              <a:ext uri="{FF2B5EF4-FFF2-40B4-BE49-F238E27FC236}">
                <a16:creationId xmlns:a16="http://schemas.microsoft.com/office/drawing/2014/main" id="{DAEE00EA-C933-205E-A94B-080E290D4AC0}"/>
              </a:ext>
            </a:extLst>
          </p:cNvPr>
          <p:cNvSpPr>
            <a:spLocks noGrp="1"/>
          </p:cNvSpPr>
          <p:nvPr>
            <p:ph idx="1"/>
          </p:nvPr>
        </p:nvSpPr>
        <p:spPr bwMode="auto">
          <a:prstGeom prst="rect">
            <a:avLst/>
          </a:prstGeom>
          <a:no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a:ln>
                  <a:noFill/>
                </a:ln>
                <a:solidFill>
                  <a:schemeClr val="tx2"/>
                </a:solidFill>
                <a:effectLst/>
                <a:latin typeface="Times New Roman" panose="02020603050405020304" pitchFamily="18" charset="0"/>
              </a:rPr>
              <a:t>&lt; 7 lines/slide</a:t>
            </a:r>
          </a:p>
          <a:p>
            <a:pPr marL="0" marR="0" indent="0" algn="l" defTabSz="914400" rtl="0" eaLnBrk="0" fontAlgn="base" latinLnBrk="0" hangingPunct="0">
              <a:lnSpc>
                <a:spcPct val="100000"/>
              </a:lnSpc>
              <a:spcBef>
                <a:spcPct val="0"/>
              </a:spcBef>
              <a:spcAft>
                <a:spcPct val="0"/>
              </a:spcAft>
              <a:buClrTx/>
              <a:buSzTx/>
              <a:buFontTx/>
              <a:buNone/>
              <a:tabLst/>
            </a:pPr>
            <a:r>
              <a:rPr lang="en-US" sz="3600" dirty="0">
                <a:solidFill>
                  <a:schemeClr val="tx2"/>
                </a:solidFill>
                <a:latin typeface="Times New Roman" panose="02020603050405020304" pitchFamily="18" charset="0"/>
              </a:rPr>
              <a:t>&lt; 7 words/line</a:t>
            </a:r>
            <a:endParaRPr kumimoji="0" lang="en-US" sz="3600" b="0" i="0" u="none" strike="noStrike" cap="none" normalizeH="0" baseline="0" dirty="0">
              <a:ln>
                <a:noFill/>
              </a:ln>
              <a:solidFill>
                <a:schemeClr val="tx2"/>
              </a:solidFill>
              <a:effectLst/>
              <a:latin typeface="Times New Roman" panose="02020603050405020304" pitchFamily="18" charset="0"/>
            </a:endParaRPr>
          </a:p>
        </p:txBody>
      </p:sp>
      <p:sp>
        <p:nvSpPr>
          <p:cNvPr id="6" name="Text Placeholder 5">
            <a:extLst>
              <a:ext uri="{FF2B5EF4-FFF2-40B4-BE49-F238E27FC236}">
                <a16:creationId xmlns:a16="http://schemas.microsoft.com/office/drawing/2014/main" id="{B04FEBDD-C332-3356-4AA6-26740805E19A}"/>
              </a:ext>
            </a:extLst>
          </p:cNvPr>
          <p:cNvSpPr>
            <a:spLocks noGrp="1"/>
          </p:cNvSpPr>
          <p:nvPr>
            <p:ph type="body" sz="quarter" idx="12"/>
          </p:nvPr>
        </p:nvSpPr>
        <p:spPr/>
        <p:txBody>
          <a:bodyPr>
            <a:normAutofit fontScale="92500" lnSpcReduction="20000"/>
          </a:bodyPr>
          <a:lstStyle/>
          <a:p>
            <a:r>
              <a:rPr lang="en-CA" dirty="0"/>
              <a:t>Text Slides</a:t>
            </a:r>
            <a:endParaRPr lang="en-US" dirty="0"/>
          </a:p>
        </p:txBody>
      </p:sp>
      <p:pic>
        <p:nvPicPr>
          <p:cNvPr id="8" name="Content Placeholder 14">
            <a:extLst>
              <a:ext uri="{FF2B5EF4-FFF2-40B4-BE49-F238E27FC236}">
                <a16:creationId xmlns:a16="http://schemas.microsoft.com/office/drawing/2014/main" id="{990030A5-6463-4572-A3AE-25C81CAFD8BB}"/>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2" name="Content Placeholder 13">
            <a:extLst>
              <a:ext uri="{FF2B5EF4-FFF2-40B4-BE49-F238E27FC236}">
                <a16:creationId xmlns:a16="http://schemas.microsoft.com/office/drawing/2014/main" id="{DE00C93F-0A8D-FA80-281E-3424418AF997}"/>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bwMode="auto">
          <a:xfrm>
            <a:off x="4572722" y="2754823"/>
            <a:ext cx="4114801" cy="3103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ontent Placeholder 20">
            <a:extLst>
              <a:ext uri="{FF2B5EF4-FFF2-40B4-BE49-F238E27FC236}">
                <a16:creationId xmlns:a16="http://schemas.microsoft.com/office/drawing/2014/main" id="{302B0AC6-B6CE-19A4-4022-31B859752AB6}"/>
              </a:ext>
            </a:extLst>
          </p:cNvPr>
          <p:cNvSpPr>
            <a:spLocks noGrp="1"/>
          </p:cNvSpPr>
          <p:nvPr>
            <p:ph sz="quarter" idx="14"/>
          </p:nvPr>
        </p:nvSpPr>
        <p:spPr/>
        <p:txBody>
          <a:bodyPr/>
          <a:lstStyle/>
          <a:p>
            <a:endParaRPr lang="en-US"/>
          </a:p>
        </p:txBody>
      </p:sp>
      <p:sp>
        <p:nvSpPr>
          <p:cNvPr id="22" name="Content Placeholder 21">
            <a:extLst>
              <a:ext uri="{FF2B5EF4-FFF2-40B4-BE49-F238E27FC236}">
                <a16:creationId xmlns:a16="http://schemas.microsoft.com/office/drawing/2014/main" id="{CCB011E5-B540-E1A9-9755-8C11C413DC1C}"/>
              </a:ext>
            </a:extLst>
          </p:cNvPr>
          <p:cNvSpPr>
            <a:spLocks noGrp="1"/>
          </p:cNvSpPr>
          <p:nvPr>
            <p:ph sz="quarter" idx="15"/>
          </p:nvPr>
        </p:nvSpPr>
        <p:spPr/>
        <p:txBody>
          <a:bodyPr/>
          <a:lstStyle/>
          <a:p>
            <a:endParaRPr lang="en-US"/>
          </a:p>
        </p:txBody>
      </p:sp>
      <p:sp>
        <p:nvSpPr>
          <p:cNvPr id="16" name="Arrow: Right 15">
            <a:extLst>
              <a:ext uri="{FF2B5EF4-FFF2-40B4-BE49-F238E27FC236}">
                <a16:creationId xmlns:a16="http://schemas.microsoft.com/office/drawing/2014/main" id="{F0A46DC9-F79A-836F-B938-61620E2E5B8C}"/>
              </a:ext>
            </a:extLst>
          </p:cNvPr>
          <p:cNvSpPr/>
          <p:nvPr/>
        </p:nvSpPr>
        <p:spPr bwMode="auto">
          <a:xfrm>
            <a:off x="3192652" y="1317989"/>
            <a:ext cx="594886" cy="372246"/>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18" name="Arrow: Down 17">
            <a:extLst>
              <a:ext uri="{FF2B5EF4-FFF2-40B4-BE49-F238E27FC236}">
                <a16:creationId xmlns:a16="http://schemas.microsoft.com/office/drawing/2014/main" id="{54C602A7-C842-FAD0-33C7-BC842EE612FF}"/>
              </a:ext>
            </a:extLst>
          </p:cNvPr>
          <p:cNvSpPr/>
          <p:nvPr/>
        </p:nvSpPr>
        <p:spPr bwMode="auto">
          <a:xfrm>
            <a:off x="7950630" y="1341523"/>
            <a:ext cx="353878" cy="348712"/>
          </a:xfrm>
          <a:prstGeom prst="downArrow">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30997569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F5EC2-65FD-4314-A651-CB094DB73843}"/>
              </a:ext>
            </a:extLst>
          </p:cNvPr>
          <p:cNvSpPr>
            <a:spLocks noGrp="1"/>
          </p:cNvSpPr>
          <p:nvPr>
            <p:ph type="title"/>
          </p:nvPr>
        </p:nvSpPr>
        <p:spPr/>
        <p:txBody>
          <a:bodyPr>
            <a:normAutofit fontScale="90000"/>
          </a:bodyPr>
          <a:lstStyle/>
          <a:p>
            <a:r>
              <a:rPr lang="en-US"/>
              <a:t>3 Putting it Together: VG by VG</a:t>
            </a:r>
            <a:endParaRPr lang="en-US" dirty="0"/>
          </a:p>
        </p:txBody>
      </p:sp>
      <p:sp>
        <p:nvSpPr>
          <p:cNvPr id="12" name="Content Placeholder 11">
            <a:extLst>
              <a:ext uri="{FF2B5EF4-FFF2-40B4-BE49-F238E27FC236}">
                <a16:creationId xmlns:a16="http://schemas.microsoft.com/office/drawing/2014/main" id="{9638190B-9429-47A5-8015-79B297C5AFD0}"/>
              </a:ext>
            </a:extLst>
          </p:cNvPr>
          <p:cNvSpPr>
            <a:spLocks noGrp="1"/>
          </p:cNvSpPr>
          <p:nvPr>
            <p:ph idx="1"/>
          </p:nvPr>
        </p:nvSpPr>
        <p:spPr/>
        <p:txBody>
          <a:bodyPr/>
          <a:lstStyle/>
          <a:p>
            <a:r>
              <a:rPr lang="en-US" dirty="0"/>
              <a:t>Summarize</a:t>
            </a:r>
          </a:p>
          <a:p>
            <a:pPr lvl="1"/>
            <a:r>
              <a:rPr lang="en-US" dirty="0"/>
              <a:t>Briefly</a:t>
            </a:r>
          </a:p>
          <a:p>
            <a:pPr lvl="1"/>
            <a:r>
              <a:rPr lang="en-US" dirty="0"/>
              <a:t>Only what needed</a:t>
            </a:r>
          </a:p>
          <a:p>
            <a:r>
              <a:rPr lang="en-US" dirty="0"/>
              <a:t>Meaningful Title</a:t>
            </a:r>
          </a:p>
          <a:p>
            <a:r>
              <a:rPr lang="en-US" dirty="0"/>
              <a:t>Include Schematics</a:t>
            </a:r>
          </a:p>
          <a:p>
            <a:endParaRPr lang="en-US" dirty="0"/>
          </a:p>
        </p:txBody>
      </p:sp>
      <p:sp>
        <p:nvSpPr>
          <p:cNvPr id="11" name="Text Placeholder 10">
            <a:extLst>
              <a:ext uri="{FF2B5EF4-FFF2-40B4-BE49-F238E27FC236}">
                <a16:creationId xmlns:a16="http://schemas.microsoft.com/office/drawing/2014/main" id="{867C8D72-CAE4-F289-66AE-26AD00B8B700}"/>
              </a:ext>
            </a:extLst>
          </p:cNvPr>
          <p:cNvSpPr>
            <a:spLocks noGrp="1"/>
          </p:cNvSpPr>
          <p:nvPr>
            <p:ph type="body" sz="quarter" idx="12"/>
          </p:nvPr>
        </p:nvSpPr>
        <p:spPr/>
        <p:txBody>
          <a:bodyPr>
            <a:normAutofit fontScale="92500" lnSpcReduction="20000"/>
          </a:bodyPr>
          <a:lstStyle/>
          <a:p>
            <a:r>
              <a:rPr lang="en-CA" dirty="0"/>
              <a:t>Text + Image</a:t>
            </a:r>
            <a:endParaRPr lang="en-US" dirty="0"/>
          </a:p>
        </p:txBody>
      </p:sp>
      <p:pic>
        <p:nvPicPr>
          <p:cNvPr id="8" name="Content Placeholder 14">
            <a:extLst>
              <a:ext uri="{FF2B5EF4-FFF2-40B4-BE49-F238E27FC236}">
                <a16:creationId xmlns:a16="http://schemas.microsoft.com/office/drawing/2014/main" id="{03C9D2D4-F247-4679-A361-6E94BA224A02}"/>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9" name="Content Placeholder 10">
            <a:extLst>
              <a:ext uri="{FF2B5EF4-FFF2-40B4-BE49-F238E27FC236}">
                <a16:creationId xmlns:a16="http://schemas.microsoft.com/office/drawing/2014/main" id="{3B8AC772-52BE-810A-D037-FC7D67AEB7BD}"/>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bwMode="auto">
          <a:xfrm>
            <a:off x="4800601" y="2961164"/>
            <a:ext cx="3954613" cy="2982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ontent Placeholder 21">
            <a:extLst>
              <a:ext uri="{FF2B5EF4-FFF2-40B4-BE49-F238E27FC236}">
                <a16:creationId xmlns:a16="http://schemas.microsoft.com/office/drawing/2014/main" id="{9477E0E2-2286-5ABB-8547-4F56A6A6DB2E}"/>
              </a:ext>
            </a:extLst>
          </p:cNvPr>
          <p:cNvSpPr>
            <a:spLocks noGrp="1"/>
          </p:cNvSpPr>
          <p:nvPr>
            <p:ph sz="quarter" idx="14"/>
          </p:nvPr>
        </p:nvSpPr>
        <p:spPr/>
        <p:txBody>
          <a:bodyPr/>
          <a:lstStyle/>
          <a:p>
            <a:endParaRPr lang="en-US"/>
          </a:p>
        </p:txBody>
      </p:sp>
      <p:sp>
        <p:nvSpPr>
          <p:cNvPr id="23" name="Content Placeholder 22">
            <a:extLst>
              <a:ext uri="{FF2B5EF4-FFF2-40B4-BE49-F238E27FC236}">
                <a16:creationId xmlns:a16="http://schemas.microsoft.com/office/drawing/2014/main" id="{915D94B9-65D1-C524-1051-BDCBF8F73182}"/>
              </a:ext>
            </a:extLst>
          </p:cNvPr>
          <p:cNvSpPr>
            <a:spLocks noGrp="1"/>
          </p:cNvSpPr>
          <p:nvPr>
            <p:ph sz="quarter" idx="15"/>
          </p:nvPr>
        </p:nvSpPr>
        <p:spPr/>
        <p:txBody>
          <a:bodyPr/>
          <a:lstStyle/>
          <a:p>
            <a:endParaRPr lang="en-US"/>
          </a:p>
        </p:txBody>
      </p:sp>
      <p:sp>
        <p:nvSpPr>
          <p:cNvPr id="24" name="Arrow: Right 23">
            <a:extLst>
              <a:ext uri="{FF2B5EF4-FFF2-40B4-BE49-F238E27FC236}">
                <a16:creationId xmlns:a16="http://schemas.microsoft.com/office/drawing/2014/main" id="{4CA78D44-FC6F-3816-DC6F-35432775EBD0}"/>
              </a:ext>
            </a:extLst>
          </p:cNvPr>
          <p:cNvSpPr/>
          <p:nvPr/>
        </p:nvSpPr>
        <p:spPr bwMode="auto">
          <a:xfrm>
            <a:off x="3192652" y="1317989"/>
            <a:ext cx="594886" cy="372246"/>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25" name="Arrow: Down 24">
            <a:extLst>
              <a:ext uri="{FF2B5EF4-FFF2-40B4-BE49-F238E27FC236}">
                <a16:creationId xmlns:a16="http://schemas.microsoft.com/office/drawing/2014/main" id="{A8CB2F26-26E2-A638-1491-714C919D0FC5}"/>
              </a:ext>
            </a:extLst>
          </p:cNvPr>
          <p:cNvSpPr/>
          <p:nvPr/>
        </p:nvSpPr>
        <p:spPr bwMode="auto">
          <a:xfrm>
            <a:off x="7950630" y="1341523"/>
            <a:ext cx="353878" cy="348712"/>
          </a:xfrm>
          <a:prstGeom prst="downArrow">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0219160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CBA9B-44F4-41B6-A255-7A18E1CFFFB1}"/>
              </a:ext>
            </a:extLst>
          </p:cNvPr>
          <p:cNvSpPr>
            <a:spLocks noGrp="1"/>
          </p:cNvSpPr>
          <p:nvPr>
            <p:ph type="title"/>
          </p:nvPr>
        </p:nvSpPr>
        <p:spPr/>
        <p:txBody>
          <a:bodyPr>
            <a:normAutofit fontScale="90000"/>
          </a:bodyPr>
          <a:lstStyle/>
          <a:p>
            <a:r>
              <a:rPr lang="en-US"/>
              <a:t>3 Putting it Together: VG by VG</a:t>
            </a:r>
            <a:endParaRPr lang="en-US" dirty="0"/>
          </a:p>
        </p:txBody>
      </p:sp>
      <p:sp>
        <p:nvSpPr>
          <p:cNvPr id="3" name="Content Placeholder 2">
            <a:extLst>
              <a:ext uri="{FF2B5EF4-FFF2-40B4-BE49-F238E27FC236}">
                <a16:creationId xmlns:a16="http://schemas.microsoft.com/office/drawing/2014/main" id="{E29BF563-C7FB-489A-A278-3E232EFA3CBF}"/>
              </a:ext>
            </a:extLst>
          </p:cNvPr>
          <p:cNvSpPr>
            <a:spLocks noGrp="1"/>
          </p:cNvSpPr>
          <p:nvPr>
            <p:ph idx="1"/>
          </p:nvPr>
        </p:nvSpPr>
        <p:spPr/>
        <p:txBody>
          <a:bodyPr/>
          <a:lstStyle/>
          <a:p>
            <a:r>
              <a:rPr lang="en-US" dirty="0"/>
              <a:t>1 Figure/VG</a:t>
            </a:r>
          </a:p>
          <a:p>
            <a:r>
              <a:rPr lang="en-US" dirty="0"/>
              <a:t>Color</a:t>
            </a:r>
          </a:p>
          <a:p>
            <a:r>
              <a:rPr lang="en-US" dirty="0"/>
              <a:t>Label axis clearly</a:t>
            </a:r>
          </a:p>
          <a:p>
            <a:r>
              <a:rPr lang="en-US" dirty="0"/>
              <a:t>Remove extra curves</a:t>
            </a:r>
          </a:p>
        </p:txBody>
      </p:sp>
      <p:sp>
        <p:nvSpPr>
          <p:cNvPr id="4" name="Text Placeholder 3">
            <a:extLst>
              <a:ext uri="{FF2B5EF4-FFF2-40B4-BE49-F238E27FC236}">
                <a16:creationId xmlns:a16="http://schemas.microsoft.com/office/drawing/2014/main" id="{BAF4DF2C-05D9-4446-8A1A-CF5D0ED70F50}"/>
              </a:ext>
            </a:extLst>
          </p:cNvPr>
          <p:cNvSpPr>
            <a:spLocks noGrp="1"/>
          </p:cNvSpPr>
          <p:nvPr>
            <p:ph type="body" sz="quarter" idx="12"/>
          </p:nvPr>
        </p:nvSpPr>
        <p:spPr/>
        <p:txBody>
          <a:bodyPr>
            <a:normAutofit fontScale="92500" lnSpcReduction="20000"/>
          </a:bodyPr>
          <a:lstStyle/>
          <a:p>
            <a:r>
              <a:rPr lang="en-CA" dirty="0"/>
              <a:t>G</a:t>
            </a:r>
            <a:r>
              <a:rPr lang="en-US" dirty="0" err="1"/>
              <a:t>raph</a:t>
            </a:r>
            <a:r>
              <a:rPr lang="en-US" dirty="0"/>
              <a:t> + Text</a:t>
            </a:r>
          </a:p>
        </p:txBody>
      </p:sp>
      <p:pic>
        <p:nvPicPr>
          <p:cNvPr id="8" name="Content Placeholder 14">
            <a:extLst>
              <a:ext uri="{FF2B5EF4-FFF2-40B4-BE49-F238E27FC236}">
                <a16:creationId xmlns:a16="http://schemas.microsoft.com/office/drawing/2014/main" id="{875342A6-3BE7-441C-B07F-1188B4ECF6C1}"/>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20" name="Content Placeholder 19">
            <a:extLst>
              <a:ext uri="{FF2B5EF4-FFF2-40B4-BE49-F238E27FC236}">
                <a16:creationId xmlns:a16="http://schemas.microsoft.com/office/drawing/2014/main" id="{9EEAA8F8-773F-61F4-9F25-4206E32CB0EC}"/>
              </a:ext>
            </a:extLst>
          </p:cNvPr>
          <p:cNvSpPr>
            <a:spLocks noGrp="1"/>
          </p:cNvSpPr>
          <p:nvPr>
            <p:ph sz="quarter" idx="16"/>
          </p:nvPr>
        </p:nvSpPr>
        <p:spPr/>
        <p:txBody>
          <a:bodyPr/>
          <a:lstStyle/>
          <a:p>
            <a:endParaRPr lang="en-US"/>
          </a:p>
        </p:txBody>
      </p:sp>
      <p:sp>
        <p:nvSpPr>
          <p:cNvPr id="18" name="Content Placeholder 17">
            <a:extLst>
              <a:ext uri="{FF2B5EF4-FFF2-40B4-BE49-F238E27FC236}">
                <a16:creationId xmlns:a16="http://schemas.microsoft.com/office/drawing/2014/main" id="{786689E0-1B74-8F5D-BD50-4F1DD3E759E4}"/>
              </a:ext>
            </a:extLst>
          </p:cNvPr>
          <p:cNvSpPr>
            <a:spLocks noGrp="1"/>
          </p:cNvSpPr>
          <p:nvPr>
            <p:ph sz="quarter" idx="14"/>
          </p:nvPr>
        </p:nvSpPr>
        <p:spPr/>
        <p:txBody>
          <a:bodyPr/>
          <a:lstStyle/>
          <a:p>
            <a:endParaRPr lang="en-US"/>
          </a:p>
        </p:txBody>
      </p:sp>
      <p:sp>
        <p:nvSpPr>
          <p:cNvPr id="19" name="Content Placeholder 18">
            <a:extLst>
              <a:ext uri="{FF2B5EF4-FFF2-40B4-BE49-F238E27FC236}">
                <a16:creationId xmlns:a16="http://schemas.microsoft.com/office/drawing/2014/main" id="{3C43F866-7B61-B832-C5A0-474B4D17AD1D}"/>
              </a:ext>
            </a:extLst>
          </p:cNvPr>
          <p:cNvSpPr>
            <a:spLocks noGrp="1"/>
          </p:cNvSpPr>
          <p:nvPr>
            <p:ph sz="quarter" idx="15"/>
          </p:nvPr>
        </p:nvSpPr>
        <p:spPr/>
        <p:txBody>
          <a:bodyPr/>
          <a:lstStyle/>
          <a:p>
            <a:endParaRPr lang="en-US"/>
          </a:p>
        </p:txBody>
      </p:sp>
      <p:pic>
        <p:nvPicPr>
          <p:cNvPr id="13" name="Content Placeholder 10">
            <a:extLst>
              <a:ext uri="{FF2B5EF4-FFF2-40B4-BE49-F238E27FC236}">
                <a16:creationId xmlns:a16="http://schemas.microsoft.com/office/drawing/2014/main" id="{6A82BD65-2559-45D8-882B-524DB3CDC2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383414" y="2409400"/>
            <a:ext cx="4760586" cy="3381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Arrow: Down 9">
            <a:extLst>
              <a:ext uri="{FF2B5EF4-FFF2-40B4-BE49-F238E27FC236}">
                <a16:creationId xmlns:a16="http://schemas.microsoft.com/office/drawing/2014/main" id="{99374F8A-C848-93D1-C9EB-8E6F558E2E59}"/>
              </a:ext>
            </a:extLst>
          </p:cNvPr>
          <p:cNvSpPr/>
          <p:nvPr/>
        </p:nvSpPr>
        <p:spPr bwMode="auto">
          <a:xfrm>
            <a:off x="6869616" y="1341523"/>
            <a:ext cx="353878" cy="348712"/>
          </a:xfrm>
          <a:prstGeom prst="downArrow">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42437744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C636E-CE05-475E-BF6F-B4EBC97F6168}"/>
              </a:ext>
            </a:extLst>
          </p:cNvPr>
          <p:cNvSpPr>
            <a:spLocks noGrp="1"/>
          </p:cNvSpPr>
          <p:nvPr>
            <p:ph type="title"/>
          </p:nvPr>
        </p:nvSpPr>
        <p:spPr/>
        <p:txBody>
          <a:bodyPr>
            <a:normAutofit fontScale="90000"/>
          </a:bodyPr>
          <a:lstStyle/>
          <a:p>
            <a:r>
              <a:rPr lang="en-US"/>
              <a:t>3 Putting it Together: VG by VG</a:t>
            </a:r>
            <a:endParaRPr lang="en-US" dirty="0"/>
          </a:p>
        </p:txBody>
      </p:sp>
      <p:sp>
        <p:nvSpPr>
          <p:cNvPr id="3" name="Content Placeholder 2">
            <a:extLst>
              <a:ext uri="{FF2B5EF4-FFF2-40B4-BE49-F238E27FC236}">
                <a16:creationId xmlns:a16="http://schemas.microsoft.com/office/drawing/2014/main" id="{8386AD69-F9F3-45A1-951C-1A53A817FFEC}"/>
              </a:ext>
            </a:extLst>
          </p:cNvPr>
          <p:cNvSpPr>
            <a:spLocks noGrp="1"/>
          </p:cNvSpPr>
          <p:nvPr>
            <p:ph idx="1"/>
          </p:nvPr>
        </p:nvSpPr>
        <p:spPr/>
        <p:txBody>
          <a:bodyPr/>
          <a:lstStyle/>
          <a:p>
            <a:r>
              <a:rPr lang="en-US" dirty="0"/>
              <a:t>Slide Title</a:t>
            </a:r>
          </a:p>
          <a:p>
            <a:r>
              <a:rPr lang="en-US" dirty="0"/>
              <a:t>Y-axis</a:t>
            </a:r>
          </a:p>
          <a:p>
            <a:r>
              <a:rPr lang="en-US" dirty="0"/>
              <a:t>X-axis</a:t>
            </a:r>
          </a:p>
          <a:p>
            <a:r>
              <a:rPr lang="en-US" dirty="0"/>
              <a:t>All curves</a:t>
            </a:r>
          </a:p>
          <a:p>
            <a:r>
              <a:rPr lang="en-US" dirty="0"/>
              <a:t>Key results</a:t>
            </a:r>
          </a:p>
          <a:p>
            <a:r>
              <a:rPr lang="en-US" dirty="0"/>
              <a:t>Significance</a:t>
            </a:r>
          </a:p>
        </p:txBody>
      </p:sp>
      <p:sp>
        <p:nvSpPr>
          <p:cNvPr id="4" name="Text Placeholder 3">
            <a:extLst>
              <a:ext uri="{FF2B5EF4-FFF2-40B4-BE49-F238E27FC236}">
                <a16:creationId xmlns:a16="http://schemas.microsoft.com/office/drawing/2014/main" id="{4B868655-D854-4870-9357-DE3D26371D85}"/>
              </a:ext>
            </a:extLst>
          </p:cNvPr>
          <p:cNvSpPr>
            <a:spLocks noGrp="1"/>
          </p:cNvSpPr>
          <p:nvPr>
            <p:ph type="body" sz="quarter" idx="12"/>
          </p:nvPr>
        </p:nvSpPr>
        <p:spPr/>
        <p:txBody>
          <a:bodyPr>
            <a:normAutofit fontScale="92500" lnSpcReduction="20000"/>
          </a:bodyPr>
          <a:lstStyle/>
          <a:p>
            <a:r>
              <a:rPr lang="en-CA" dirty="0"/>
              <a:t>Figure Intro</a:t>
            </a:r>
            <a:endParaRPr lang="en-US" dirty="0"/>
          </a:p>
        </p:txBody>
      </p:sp>
      <p:pic>
        <p:nvPicPr>
          <p:cNvPr id="8" name="Content Placeholder 14">
            <a:extLst>
              <a:ext uri="{FF2B5EF4-FFF2-40B4-BE49-F238E27FC236}">
                <a16:creationId xmlns:a16="http://schemas.microsoft.com/office/drawing/2014/main" id="{703B1B1A-65EE-4EBF-89D6-5BADD155ECB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7" name="Content Placeholder 6">
            <a:extLst>
              <a:ext uri="{FF2B5EF4-FFF2-40B4-BE49-F238E27FC236}">
                <a16:creationId xmlns:a16="http://schemas.microsoft.com/office/drawing/2014/main" id="{9CC8CE57-2E46-BAEA-B76C-AF69AC32B88A}"/>
              </a:ext>
            </a:extLst>
          </p:cNvPr>
          <p:cNvSpPr>
            <a:spLocks noGrp="1"/>
          </p:cNvSpPr>
          <p:nvPr>
            <p:ph sz="quarter" idx="16"/>
          </p:nvPr>
        </p:nvSpPr>
        <p:spPr/>
        <p:txBody>
          <a:bodyPr/>
          <a:lstStyle/>
          <a:p>
            <a:endParaRPr lang="en-US"/>
          </a:p>
        </p:txBody>
      </p:sp>
      <p:sp>
        <p:nvSpPr>
          <p:cNvPr id="5" name="Content Placeholder 4">
            <a:extLst>
              <a:ext uri="{FF2B5EF4-FFF2-40B4-BE49-F238E27FC236}">
                <a16:creationId xmlns:a16="http://schemas.microsoft.com/office/drawing/2014/main" id="{21FB764E-1031-6819-D554-2B35A4FF2DB3}"/>
              </a:ext>
            </a:extLst>
          </p:cNvPr>
          <p:cNvSpPr>
            <a:spLocks noGrp="1"/>
          </p:cNvSpPr>
          <p:nvPr>
            <p:ph sz="quarter" idx="14"/>
          </p:nvPr>
        </p:nvSpPr>
        <p:spPr/>
        <p:txBody>
          <a:bodyPr/>
          <a:lstStyle/>
          <a:p>
            <a:endParaRPr lang="en-US"/>
          </a:p>
        </p:txBody>
      </p:sp>
      <p:sp>
        <p:nvSpPr>
          <p:cNvPr id="6" name="Content Placeholder 5">
            <a:extLst>
              <a:ext uri="{FF2B5EF4-FFF2-40B4-BE49-F238E27FC236}">
                <a16:creationId xmlns:a16="http://schemas.microsoft.com/office/drawing/2014/main" id="{2AC04E15-87F3-3C3E-D8CE-323823ABAB88}"/>
              </a:ext>
            </a:extLst>
          </p:cNvPr>
          <p:cNvSpPr>
            <a:spLocks noGrp="1"/>
          </p:cNvSpPr>
          <p:nvPr>
            <p:ph sz="quarter" idx="15"/>
          </p:nvPr>
        </p:nvSpPr>
        <p:spPr/>
        <p:txBody>
          <a:bodyPr/>
          <a:lstStyle/>
          <a:p>
            <a:endParaRPr lang="en-US"/>
          </a:p>
        </p:txBody>
      </p:sp>
      <p:pic>
        <p:nvPicPr>
          <p:cNvPr id="10" name="Content Placeholder 10">
            <a:extLst>
              <a:ext uri="{FF2B5EF4-FFF2-40B4-BE49-F238E27FC236}">
                <a16:creationId xmlns:a16="http://schemas.microsoft.com/office/drawing/2014/main" id="{011730A0-AA51-47CB-95DF-DC259929BC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383414" y="2409400"/>
            <a:ext cx="4760586" cy="3381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Arrow: Down 10">
            <a:extLst>
              <a:ext uri="{FF2B5EF4-FFF2-40B4-BE49-F238E27FC236}">
                <a16:creationId xmlns:a16="http://schemas.microsoft.com/office/drawing/2014/main" id="{54CBDC95-E9D9-DDC1-8FF2-FCB93D14ACFD}"/>
              </a:ext>
            </a:extLst>
          </p:cNvPr>
          <p:cNvSpPr/>
          <p:nvPr/>
        </p:nvSpPr>
        <p:spPr bwMode="auto">
          <a:xfrm>
            <a:off x="6869616" y="1341523"/>
            <a:ext cx="353878" cy="348712"/>
          </a:xfrm>
          <a:prstGeom prst="downArrow">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12580928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49DE4-124C-4F05-B3B2-9A830F952156}"/>
              </a:ext>
            </a:extLst>
          </p:cNvPr>
          <p:cNvSpPr>
            <a:spLocks noGrp="1"/>
          </p:cNvSpPr>
          <p:nvPr>
            <p:ph type="title"/>
          </p:nvPr>
        </p:nvSpPr>
        <p:spPr/>
        <p:txBody>
          <a:bodyPr>
            <a:normAutofit fontScale="90000"/>
          </a:bodyPr>
          <a:lstStyle/>
          <a:p>
            <a:r>
              <a:rPr lang="en-US"/>
              <a:t>3 Putting it Together: VG by VG</a:t>
            </a:r>
            <a:endParaRPr lang="en-US" dirty="0"/>
          </a:p>
        </p:txBody>
      </p:sp>
      <p:sp>
        <p:nvSpPr>
          <p:cNvPr id="27" name="Text Placeholder 26">
            <a:extLst>
              <a:ext uri="{FF2B5EF4-FFF2-40B4-BE49-F238E27FC236}">
                <a16:creationId xmlns:a16="http://schemas.microsoft.com/office/drawing/2014/main" id="{46842CC9-6678-F109-45DD-A4BDCAFC5709}"/>
              </a:ext>
            </a:extLst>
          </p:cNvPr>
          <p:cNvSpPr>
            <a:spLocks noGrp="1"/>
          </p:cNvSpPr>
          <p:nvPr>
            <p:ph type="body" sz="quarter" idx="12"/>
          </p:nvPr>
        </p:nvSpPr>
        <p:spPr/>
        <p:txBody>
          <a:bodyPr>
            <a:normAutofit fontScale="92500" lnSpcReduction="20000"/>
          </a:bodyPr>
          <a:lstStyle/>
          <a:p>
            <a:endParaRPr lang="en-US"/>
          </a:p>
        </p:txBody>
      </p:sp>
      <p:pic>
        <p:nvPicPr>
          <p:cNvPr id="14" name="Content Placeholder 14">
            <a:extLst>
              <a:ext uri="{FF2B5EF4-FFF2-40B4-BE49-F238E27FC236}">
                <a16:creationId xmlns:a16="http://schemas.microsoft.com/office/drawing/2014/main" id="{73B7692F-EA2E-A057-10E2-62197D4E694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33" name="Content Placeholder 32" descr="A picture containing tree, outdoor, person">
            <a:extLst>
              <a:ext uri="{FF2B5EF4-FFF2-40B4-BE49-F238E27FC236}">
                <a16:creationId xmlns:a16="http://schemas.microsoft.com/office/drawing/2014/main" id="{14DA3300-23C2-E702-10CF-0BE4F345CA45}"/>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5448300" y="2971006"/>
            <a:ext cx="2971800" cy="3152775"/>
          </a:xfrm>
        </p:spPr>
      </p:pic>
      <p:sp>
        <p:nvSpPr>
          <p:cNvPr id="28" name="Content Placeholder 27">
            <a:extLst>
              <a:ext uri="{FF2B5EF4-FFF2-40B4-BE49-F238E27FC236}">
                <a16:creationId xmlns:a16="http://schemas.microsoft.com/office/drawing/2014/main" id="{DB946787-7C3A-1DD2-780B-52DE60D605E0}"/>
              </a:ext>
            </a:extLst>
          </p:cNvPr>
          <p:cNvSpPr>
            <a:spLocks noGrp="1"/>
          </p:cNvSpPr>
          <p:nvPr>
            <p:ph sz="quarter" idx="14"/>
          </p:nvPr>
        </p:nvSpPr>
        <p:spPr/>
        <p:txBody>
          <a:bodyPr/>
          <a:lstStyle/>
          <a:p>
            <a:endParaRPr lang="en-US"/>
          </a:p>
        </p:txBody>
      </p:sp>
      <p:sp>
        <p:nvSpPr>
          <p:cNvPr id="29" name="Content Placeholder 28">
            <a:extLst>
              <a:ext uri="{FF2B5EF4-FFF2-40B4-BE49-F238E27FC236}">
                <a16:creationId xmlns:a16="http://schemas.microsoft.com/office/drawing/2014/main" id="{E7577406-8033-B8E2-3BB6-86824ED0B57D}"/>
              </a:ext>
            </a:extLst>
          </p:cNvPr>
          <p:cNvSpPr>
            <a:spLocks noGrp="1"/>
          </p:cNvSpPr>
          <p:nvPr>
            <p:ph sz="quarter" idx="15"/>
          </p:nvPr>
        </p:nvSpPr>
        <p:spPr/>
        <p:txBody>
          <a:bodyPr/>
          <a:lstStyle/>
          <a:p>
            <a:endParaRPr lang="en-US"/>
          </a:p>
        </p:txBody>
      </p:sp>
      <p:sp>
        <p:nvSpPr>
          <p:cNvPr id="11" name="Arrow: Right 10">
            <a:extLst>
              <a:ext uri="{FF2B5EF4-FFF2-40B4-BE49-F238E27FC236}">
                <a16:creationId xmlns:a16="http://schemas.microsoft.com/office/drawing/2014/main" id="{4C4F4111-A890-A4B6-026B-A83DD4C49F44}"/>
              </a:ext>
            </a:extLst>
          </p:cNvPr>
          <p:cNvSpPr/>
          <p:nvPr/>
        </p:nvSpPr>
        <p:spPr bwMode="auto">
          <a:xfrm>
            <a:off x="5827364" y="2002316"/>
            <a:ext cx="594886" cy="372246"/>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31" name="Content Placeholder 30">
            <a:extLst>
              <a:ext uri="{FF2B5EF4-FFF2-40B4-BE49-F238E27FC236}">
                <a16:creationId xmlns:a16="http://schemas.microsoft.com/office/drawing/2014/main" id="{7DD98DEE-4D43-C2D4-3F6C-C07647497EA4}"/>
              </a:ext>
            </a:extLst>
          </p:cNvPr>
          <p:cNvSpPr>
            <a:spLocks noGrp="1"/>
          </p:cNvSpPr>
          <p:nvPr>
            <p:ph idx="1"/>
          </p:nvPr>
        </p:nvSpPr>
        <p:spPr>
          <a:xfrm>
            <a:off x="228600" y="1447800"/>
            <a:ext cx="4114800" cy="5386090"/>
          </a:xfrm>
          <a:prstGeom prst="rect">
            <a:avLst/>
          </a:prstGeom>
        </p:spPr>
        <p:txBody>
          <a:bodyPr wrap="square">
            <a:spAutoFit/>
          </a:bodyPr>
          <a:lstStyle/>
          <a:p>
            <a:r>
              <a:rPr lang="en-US" sz="34400" b="1" dirty="0">
                <a:solidFill>
                  <a:schemeClr val="accent6">
                    <a:lumMod val="75000"/>
                  </a:schemeClr>
                </a:solidFill>
              </a:rPr>
              <a:t>$</a:t>
            </a:r>
          </a:p>
        </p:txBody>
      </p:sp>
    </p:spTree>
    <p:extLst>
      <p:ext uri="{BB962C8B-B14F-4D97-AF65-F5344CB8AC3E}">
        <p14:creationId xmlns:p14="http://schemas.microsoft.com/office/powerpoint/2010/main" val="333239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20B00-AEF0-4CF7-80AA-CDFE759F1BA8}"/>
              </a:ext>
            </a:extLst>
          </p:cNvPr>
          <p:cNvSpPr>
            <a:spLocks noGrp="1"/>
          </p:cNvSpPr>
          <p:nvPr>
            <p:ph type="title"/>
          </p:nvPr>
        </p:nvSpPr>
        <p:spPr/>
        <p:txBody>
          <a:bodyPr>
            <a:normAutofit fontScale="90000"/>
          </a:bodyPr>
          <a:lstStyle/>
          <a:p>
            <a:r>
              <a:rPr lang="en-US"/>
              <a:t>3 Putting it Together: VG by VG</a:t>
            </a:r>
            <a:endParaRPr lang="en-US" dirty="0"/>
          </a:p>
        </p:txBody>
      </p:sp>
      <p:sp>
        <p:nvSpPr>
          <p:cNvPr id="3" name="Content Placeholder 2">
            <a:extLst>
              <a:ext uri="{FF2B5EF4-FFF2-40B4-BE49-F238E27FC236}">
                <a16:creationId xmlns:a16="http://schemas.microsoft.com/office/drawing/2014/main" id="{D160CC3D-DA09-4D03-AD99-FB39BAFE9FDF}"/>
              </a:ext>
            </a:extLst>
          </p:cNvPr>
          <p:cNvSpPr>
            <a:spLocks noGrp="1"/>
          </p:cNvSpPr>
          <p:nvPr>
            <p:ph idx="1"/>
          </p:nvPr>
        </p:nvSpPr>
        <p:spPr/>
        <p:txBody>
          <a:bodyPr/>
          <a:lstStyle/>
          <a:p>
            <a:r>
              <a:rPr lang="en-US"/>
              <a:t>Complicated derivations</a:t>
            </a:r>
          </a:p>
          <a:p>
            <a:r>
              <a:rPr lang="en-US"/>
              <a:t>Answer to possible questions</a:t>
            </a:r>
          </a:p>
          <a:p>
            <a:r>
              <a:rPr lang="en-US"/>
              <a:t>Unused slides</a:t>
            </a:r>
            <a:endParaRPr lang="en-US" dirty="0"/>
          </a:p>
        </p:txBody>
      </p:sp>
      <p:sp>
        <p:nvSpPr>
          <p:cNvPr id="4" name="Text Placeholder 3">
            <a:extLst>
              <a:ext uri="{FF2B5EF4-FFF2-40B4-BE49-F238E27FC236}">
                <a16:creationId xmlns:a16="http://schemas.microsoft.com/office/drawing/2014/main" id="{1D851ABE-0C5A-4D25-A13F-E221CBC71702}"/>
              </a:ext>
            </a:extLst>
          </p:cNvPr>
          <p:cNvSpPr>
            <a:spLocks noGrp="1"/>
          </p:cNvSpPr>
          <p:nvPr>
            <p:ph type="body" sz="quarter" idx="12"/>
          </p:nvPr>
        </p:nvSpPr>
        <p:spPr/>
        <p:txBody>
          <a:bodyPr>
            <a:normAutofit fontScale="92500" lnSpcReduction="20000"/>
          </a:bodyPr>
          <a:lstStyle/>
          <a:p>
            <a:r>
              <a:rPr lang="en-US" dirty="0"/>
              <a:t>Extra VGs</a:t>
            </a:r>
          </a:p>
        </p:txBody>
      </p:sp>
      <p:pic>
        <p:nvPicPr>
          <p:cNvPr id="8" name="Content Placeholder 14">
            <a:extLst>
              <a:ext uri="{FF2B5EF4-FFF2-40B4-BE49-F238E27FC236}">
                <a16:creationId xmlns:a16="http://schemas.microsoft.com/office/drawing/2014/main" id="{55A7FD3A-9BAD-4E07-AB69-012CFB5BD53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0" name="Content Placeholder 9">
            <a:extLst>
              <a:ext uri="{FF2B5EF4-FFF2-40B4-BE49-F238E27FC236}">
                <a16:creationId xmlns:a16="http://schemas.microsoft.com/office/drawing/2014/main" id="{A4DD2352-55E1-4954-B753-A37267F60FDE}"/>
              </a:ext>
            </a:extLst>
          </p:cNvPr>
          <p:cNvSpPr>
            <a:spLocks noGrp="1"/>
          </p:cNvSpPr>
          <p:nvPr>
            <p:ph sz="quarter" idx="14"/>
          </p:nvPr>
        </p:nvSpPr>
        <p:spPr/>
        <p:txBody>
          <a:bodyPr/>
          <a:lstStyle/>
          <a:p>
            <a:endParaRPr lang="en-GB"/>
          </a:p>
        </p:txBody>
      </p:sp>
      <p:sp>
        <p:nvSpPr>
          <p:cNvPr id="11" name="Content Placeholder 10">
            <a:extLst>
              <a:ext uri="{FF2B5EF4-FFF2-40B4-BE49-F238E27FC236}">
                <a16:creationId xmlns:a16="http://schemas.microsoft.com/office/drawing/2014/main" id="{82F068AC-3440-433F-A20F-E73C9B0B9AE7}"/>
              </a:ext>
            </a:extLst>
          </p:cNvPr>
          <p:cNvSpPr>
            <a:spLocks noGrp="1"/>
          </p:cNvSpPr>
          <p:nvPr>
            <p:ph sz="quarter" idx="15"/>
          </p:nvPr>
        </p:nvSpPr>
        <p:spPr/>
        <p:txBody>
          <a:bodyPr/>
          <a:lstStyle/>
          <a:p>
            <a:endParaRPr lang="en-GB"/>
          </a:p>
        </p:txBody>
      </p:sp>
    </p:spTree>
    <p:extLst>
      <p:ext uri="{BB962C8B-B14F-4D97-AF65-F5344CB8AC3E}">
        <p14:creationId xmlns:p14="http://schemas.microsoft.com/office/powerpoint/2010/main" val="455520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DEB41-0AB2-422E-9DEF-705EA6928F80}"/>
              </a:ext>
            </a:extLst>
          </p:cNvPr>
          <p:cNvSpPr>
            <a:spLocks noGrp="1"/>
          </p:cNvSpPr>
          <p:nvPr>
            <p:ph type="title"/>
          </p:nvPr>
        </p:nvSpPr>
        <p:spPr/>
        <p:txBody>
          <a:bodyPr/>
          <a:lstStyle/>
          <a:p>
            <a:r>
              <a:rPr lang="en-US" dirty="0"/>
              <a:t>4 Graphical Sequencing</a:t>
            </a:r>
          </a:p>
        </p:txBody>
      </p:sp>
      <p:pic>
        <p:nvPicPr>
          <p:cNvPr id="10" name="Content Placeholder 9">
            <a:extLst>
              <a:ext uri="{FF2B5EF4-FFF2-40B4-BE49-F238E27FC236}">
                <a16:creationId xmlns:a16="http://schemas.microsoft.com/office/drawing/2014/main" id="{C0001472-63FD-488D-9D2A-777003016E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8823" y="914400"/>
            <a:ext cx="3746354" cy="5713413"/>
          </a:xfrm>
        </p:spPr>
      </p:pic>
      <p:pic>
        <p:nvPicPr>
          <p:cNvPr id="8" name="Content Placeholder 14">
            <a:extLst>
              <a:ext uri="{FF2B5EF4-FFF2-40B4-BE49-F238E27FC236}">
                <a16:creationId xmlns:a16="http://schemas.microsoft.com/office/drawing/2014/main" id="{9524650A-B157-4FC7-ADDE-9AFA580FA4B3}"/>
              </a:ext>
            </a:extLst>
          </p:cNvPr>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0" y="990600"/>
            <a:ext cx="911225" cy="457200"/>
          </a:xfrm>
        </p:spPr>
      </p:pic>
    </p:spTree>
    <p:extLst>
      <p:ext uri="{BB962C8B-B14F-4D97-AF65-F5344CB8AC3E}">
        <p14:creationId xmlns:p14="http://schemas.microsoft.com/office/powerpoint/2010/main" val="3181807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BA59C-267C-4E54-9197-AB3E8860D631}"/>
              </a:ext>
            </a:extLst>
          </p:cNvPr>
          <p:cNvSpPr>
            <a:spLocks noGrp="1"/>
          </p:cNvSpPr>
          <p:nvPr>
            <p:ph type="title"/>
          </p:nvPr>
        </p:nvSpPr>
        <p:spPr/>
        <p:txBody>
          <a:bodyPr>
            <a:normAutofit fontScale="90000"/>
          </a:bodyPr>
          <a:lstStyle/>
          <a:p>
            <a:r>
              <a:rPr lang="en-US" dirty="0"/>
              <a:t>4B Aside: Outlines</a:t>
            </a:r>
          </a:p>
        </p:txBody>
      </p:sp>
      <p:sp>
        <p:nvSpPr>
          <p:cNvPr id="9" name="Content Placeholder 10">
            <a:extLst>
              <a:ext uri="{FF2B5EF4-FFF2-40B4-BE49-F238E27FC236}">
                <a16:creationId xmlns:a16="http://schemas.microsoft.com/office/drawing/2014/main" id="{D086CAED-AADE-0DA2-B549-E68F0AB44B14}"/>
              </a:ext>
            </a:extLst>
          </p:cNvPr>
          <p:cNvSpPr>
            <a:spLocks noGrp="1"/>
          </p:cNvSpPr>
          <p:nvPr>
            <p:ph idx="1"/>
          </p:nvPr>
        </p:nvSpPr>
        <p:spPr/>
        <p:txBody>
          <a:bodyPr>
            <a:normAutofit/>
          </a:bodyPr>
          <a:lstStyle/>
          <a:p>
            <a:r>
              <a:rPr lang="en-US" dirty="0"/>
              <a:t>What?</a:t>
            </a:r>
          </a:p>
          <a:p>
            <a:pPr lvl="1"/>
            <a:r>
              <a:rPr lang="en-US" dirty="0"/>
              <a:t>All ideas in point form</a:t>
            </a:r>
          </a:p>
          <a:p>
            <a:pPr lvl="1"/>
            <a:r>
              <a:rPr lang="en-US" dirty="0"/>
              <a:t>Arranged hierarchically</a:t>
            </a:r>
          </a:p>
          <a:p>
            <a:r>
              <a:rPr lang="en-US" dirty="0"/>
              <a:t>When?</a:t>
            </a:r>
          </a:p>
          <a:p>
            <a:pPr lvl="1"/>
            <a:r>
              <a:rPr lang="en-US" dirty="0"/>
              <a:t>After cluster diagram </a:t>
            </a:r>
          </a:p>
          <a:p>
            <a:pPr lvl="1"/>
            <a:r>
              <a:rPr lang="en-US" dirty="0"/>
              <a:t>Before 1st draft of paper/talk</a:t>
            </a:r>
          </a:p>
          <a:p>
            <a:r>
              <a:rPr lang="en-US" dirty="0"/>
              <a:t>Length: 4 pages long</a:t>
            </a:r>
          </a:p>
          <a:p>
            <a:r>
              <a:rPr lang="en-US" dirty="0"/>
              <a:t>Purpose: organize manuscript</a:t>
            </a:r>
          </a:p>
        </p:txBody>
      </p:sp>
      <p:sp>
        <p:nvSpPr>
          <p:cNvPr id="4" name="Text Placeholder 3">
            <a:extLst>
              <a:ext uri="{FF2B5EF4-FFF2-40B4-BE49-F238E27FC236}">
                <a16:creationId xmlns:a16="http://schemas.microsoft.com/office/drawing/2014/main" id="{C8884762-4FFE-4122-AF62-C9631AE3DDA7}"/>
              </a:ext>
            </a:extLst>
          </p:cNvPr>
          <p:cNvSpPr>
            <a:spLocks noGrp="1"/>
          </p:cNvSpPr>
          <p:nvPr>
            <p:ph type="body" sz="quarter" idx="12"/>
          </p:nvPr>
        </p:nvSpPr>
        <p:spPr/>
        <p:txBody>
          <a:bodyPr>
            <a:normAutofit fontScale="92500" lnSpcReduction="20000"/>
          </a:bodyPr>
          <a:lstStyle/>
          <a:p>
            <a:r>
              <a:rPr lang="en-US" dirty="0"/>
              <a:t>Talk Manuscript</a:t>
            </a:r>
          </a:p>
        </p:txBody>
      </p:sp>
      <p:pic>
        <p:nvPicPr>
          <p:cNvPr id="8" name="Content Placeholder 14">
            <a:extLst>
              <a:ext uri="{FF2B5EF4-FFF2-40B4-BE49-F238E27FC236}">
                <a16:creationId xmlns:a16="http://schemas.microsoft.com/office/drawing/2014/main" id="{2C9CC3EF-69F3-471A-86B4-B750DD449E4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1" name="Content Placeholder 10">
            <a:extLst>
              <a:ext uri="{FF2B5EF4-FFF2-40B4-BE49-F238E27FC236}">
                <a16:creationId xmlns:a16="http://schemas.microsoft.com/office/drawing/2014/main" id="{6A0DDF25-6B25-2991-06AB-4DC8A6F79163}"/>
              </a:ext>
            </a:extLst>
          </p:cNvPr>
          <p:cNvSpPr>
            <a:spLocks noGrp="1"/>
          </p:cNvSpPr>
          <p:nvPr>
            <p:ph sz="quarter" idx="14"/>
          </p:nvPr>
        </p:nvSpPr>
        <p:spPr/>
        <p:txBody>
          <a:bodyPr/>
          <a:lstStyle/>
          <a:p>
            <a:endParaRPr lang="en-US"/>
          </a:p>
        </p:txBody>
      </p:sp>
      <p:sp>
        <p:nvSpPr>
          <p:cNvPr id="14" name="Content Placeholder 13">
            <a:extLst>
              <a:ext uri="{FF2B5EF4-FFF2-40B4-BE49-F238E27FC236}">
                <a16:creationId xmlns:a16="http://schemas.microsoft.com/office/drawing/2014/main" id="{AFE29C24-4D20-FE22-77E1-50FC17829967}"/>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2584639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BA59C-267C-4E54-9197-AB3E8860D631}"/>
              </a:ext>
            </a:extLst>
          </p:cNvPr>
          <p:cNvSpPr>
            <a:spLocks noGrp="1"/>
          </p:cNvSpPr>
          <p:nvPr>
            <p:ph type="title"/>
          </p:nvPr>
        </p:nvSpPr>
        <p:spPr/>
        <p:txBody>
          <a:bodyPr>
            <a:normAutofit fontScale="90000"/>
          </a:bodyPr>
          <a:lstStyle/>
          <a:p>
            <a:r>
              <a:rPr lang="en-US" dirty="0"/>
              <a:t>4B Aside: Outlines</a:t>
            </a:r>
          </a:p>
        </p:txBody>
      </p:sp>
      <p:sp>
        <p:nvSpPr>
          <p:cNvPr id="9" name="Content Placeholder 10">
            <a:extLst>
              <a:ext uri="{FF2B5EF4-FFF2-40B4-BE49-F238E27FC236}">
                <a16:creationId xmlns:a16="http://schemas.microsoft.com/office/drawing/2014/main" id="{D086CAED-AADE-0DA2-B549-E68F0AB44B14}"/>
              </a:ext>
            </a:extLst>
          </p:cNvPr>
          <p:cNvSpPr>
            <a:spLocks noGrp="1"/>
          </p:cNvSpPr>
          <p:nvPr>
            <p:ph idx="1"/>
          </p:nvPr>
        </p:nvSpPr>
        <p:spPr/>
        <p:txBody>
          <a:bodyPr>
            <a:normAutofit/>
          </a:bodyPr>
          <a:lstStyle/>
          <a:p>
            <a:r>
              <a:rPr lang="en-US" dirty="0"/>
              <a:t>What? schematic of each VG</a:t>
            </a:r>
          </a:p>
          <a:p>
            <a:r>
              <a:rPr lang="en-US" dirty="0"/>
              <a:t>When?</a:t>
            </a:r>
          </a:p>
          <a:p>
            <a:pPr lvl="1"/>
            <a:r>
              <a:rPr lang="en-US" dirty="0"/>
              <a:t>After final draft </a:t>
            </a:r>
          </a:p>
          <a:p>
            <a:pPr lvl="1"/>
            <a:r>
              <a:rPr lang="en-US" dirty="0"/>
              <a:t>Before viewgraphs</a:t>
            </a:r>
          </a:p>
          <a:p>
            <a:r>
              <a:rPr lang="en-US" dirty="0"/>
              <a:t>Length: 1 page</a:t>
            </a:r>
          </a:p>
          <a:p>
            <a:r>
              <a:rPr lang="en-US" dirty="0"/>
              <a:t>Purpose: visual organization</a:t>
            </a:r>
          </a:p>
        </p:txBody>
      </p:sp>
      <p:sp>
        <p:nvSpPr>
          <p:cNvPr id="4" name="Text Placeholder 3">
            <a:extLst>
              <a:ext uri="{FF2B5EF4-FFF2-40B4-BE49-F238E27FC236}">
                <a16:creationId xmlns:a16="http://schemas.microsoft.com/office/drawing/2014/main" id="{C8884762-4FFE-4122-AF62-C9631AE3DDA7}"/>
              </a:ext>
            </a:extLst>
          </p:cNvPr>
          <p:cNvSpPr>
            <a:spLocks noGrp="1"/>
          </p:cNvSpPr>
          <p:nvPr>
            <p:ph type="body" sz="quarter" idx="12"/>
          </p:nvPr>
        </p:nvSpPr>
        <p:spPr/>
        <p:txBody>
          <a:bodyPr>
            <a:normAutofit fontScale="92500" lnSpcReduction="20000"/>
          </a:bodyPr>
          <a:lstStyle/>
          <a:p>
            <a:r>
              <a:rPr lang="en-CA" dirty="0"/>
              <a:t>V</a:t>
            </a:r>
            <a:r>
              <a:rPr lang="en-US" dirty="0" err="1"/>
              <a:t>iewgraph</a:t>
            </a:r>
            <a:endParaRPr lang="en-US" dirty="0"/>
          </a:p>
        </p:txBody>
      </p:sp>
      <p:pic>
        <p:nvPicPr>
          <p:cNvPr id="8" name="Content Placeholder 14">
            <a:extLst>
              <a:ext uri="{FF2B5EF4-FFF2-40B4-BE49-F238E27FC236}">
                <a16:creationId xmlns:a16="http://schemas.microsoft.com/office/drawing/2014/main" id="{2C9CC3EF-69F3-471A-86B4-B750DD449E4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1" name="Content Placeholder 10">
            <a:extLst>
              <a:ext uri="{FF2B5EF4-FFF2-40B4-BE49-F238E27FC236}">
                <a16:creationId xmlns:a16="http://schemas.microsoft.com/office/drawing/2014/main" id="{6A0DDF25-6B25-2991-06AB-4DC8A6F79163}"/>
              </a:ext>
            </a:extLst>
          </p:cNvPr>
          <p:cNvSpPr>
            <a:spLocks noGrp="1"/>
          </p:cNvSpPr>
          <p:nvPr>
            <p:ph sz="quarter" idx="14"/>
          </p:nvPr>
        </p:nvSpPr>
        <p:spPr/>
        <p:txBody>
          <a:bodyPr/>
          <a:lstStyle/>
          <a:p>
            <a:endParaRPr lang="en-US"/>
          </a:p>
        </p:txBody>
      </p:sp>
      <p:sp>
        <p:nvSpPr>
          <p:cNvPr id="14" name="Content Placeholder 13">
            <a:extLst>
              <a:ext uri="{FF2B5EF4-FFF2-40B4-BE49-F238E27FC236}">
                <a16:creationId xmlns:a16="http://schemas.microsoft.com/office/drawing/2014/main" id="{AFE29C24-4D20-FE22-77E1-50FC17829967}"/>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35675992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BA59C-267C-4E54-9197-AB3E8860D631}"/>
              </a:ext>
            </a:extLst>
          </p:cNvPr>
          <p:cNvSpPr>
            <a:spLocks noGrp="1"/>
          </p:cNvSpPr>
          <p:nvPr>
            <p:ph type="title"/>
          </p:nvPr>
        </p:nvSpPr>
        <p:spPr/>
        <p:txBody>
          <a:bodyPr>
            <a:normAutofit fontScale="90000"/>
          </a:bodyPr>
          <a:lstStyle/>
          <a:p>
            <a:r>
              <a:rPr lang="en-US" dirty="0"/>
              <a:t>4B Aside: Outlines</a:t>
            </a:r>
          </a:p>
        </p:txBody>
      </p:sp>
      <p:sp>
        <p:nvSpPr>
          <p:cNvPr id="9" name="Content Placeholder 10">
            <a:extLst>
              <a:ext uri="{FF2B5EF4-FFF2-40B4-BE49-F238E27FC236}">
                <a16:creationId xmlns:a16="http://schemas.microsoft.com/office/drawing/2014/main" id="{D086CAED-AADE-0DA2-B549-E68F0AB44B14}"/>
              </a:ext>
            </a:extLst>
          </p:cNvPr>
          <p:cNvSpPr>
            <a:spLocks noGrp="1"/>
          </p:cNvSpPr>
          <p:nvPr>
            <p:ph idx="1"/>
          </p:nvPr>
        </p:nvSpPr>
        <p:spPr/>
        <p:txBody>
          <a:bodyPr>
            <a:normAutofit/>
          </a:bodyPr>
          <a:lstStyle/>
          <a:p>
            <a:r>
              <a:rPr lang="en-US" dirty="0"/>
              <a:t>When?</a:t>
            </a:r>
          </a:p>
          <a:p>
            <a:pPr lvl="1"/>
            <a:r>
              <a:rPr lang="en-US" dirty="0"/>
              <a:t>After viewgraphs</a:t>
            </a:r>
          </a:p>
          <a:p>
            <a:pPr lvl="1"/>
            <a:r>
              <a:rPr lang="en-US" dirty="0"/>
              <a:t>Before talk</a:t>
            </a:r>
          </a:p>
          <a:p>
            <a:r>
              <a:rPr lang="en-US" dirty="0"/>
              <a:t>What?</a:t>
            </a:r>
          </a:p>
          <a:p>
            <a:pPr lvl="1"/>
            <a:r>
              <a:rPr lang="en-US" dirty="0"/>
              <a:t>Key words</a:t>
            </a:r>
          </a:p>
          <a:p>
            <a:pPr lvl="1"/>
            <a:r>
              <a:rPr lang="en-US" dirty="0"/>
              <a:t>Arranged hierarchically</a:t>
            </a:r>
          </a:p>
          <a:p>
            <a:r>
              <a:rPr lang="en-US" dirty="0"/>
              <a:t>Length: 1/2 page</a:t>
            </a:r>
          </a:p>
          <a:p>
            <a:r>
              <a:rPr lang="en-US" dirty="0"/>
              <a:t>Purpose: jog memory as give talk</a:t>
            </a:r>
          </a:p>
        </p:txBody>
      </p:sp>
      <p:sp>
        <p:nvSpPr>
          <p:cNvPr id="4" name="Text Placeholder 3">
            <a:extLst>
              <a:ext uri="{FF2B5EF4-FFF2-40B4-BE49-F238E27FC236}">
                <a16:creationId xmlns:a16="http://schemas.microsoft.com/office/drawing/2014/main" id="{C8884762-4FFE-4122-AF62-C9631AE3DDA7}"/>
              </a:ext>
            </a:extLst>
          </p:cNvPr>
          <p:cNvSpPr>
            <a:spLocks noGrp="1"/>
          </p:cNvSpPr>
          <p:nvPr>
            <p:ph type="body" sz="quarter" idx="12"/>
          </p:nvPr>
        </p:nvSpPr>
        <p:spPr/>
        <p:txBody>
          <a:bodyPr>
            <a:normAutofit fontScale="92500" lnSpcReduction="20000"/>
          </a:bodyPr>
          <a:lstStyle/>
          <a:p>
            <a:r>
              <a:rPr lang="en-CA" dirty="0"/>
              <a:t>Keyword</a:t>
            </a:r>
            <a:endParaRPr lang="en-US" dirty="0"/>
          </a:p>
        </p:txBody>
      </p:sp>
      <p:pic>
        <p:nvPicPr>
          <p:cNvPr id="8" name="Content Placeholder 14">
            <a:extLst>
              <a:ext uri="{FF2B5EF4-FFF2-40B4-BE49-F238E27FC236}">
                <a16:creationId xmlns:a16="http://schemas.microsoft.com/office/drawing/2014/main" id="{2C9CC3EF-69F3-471A-86B4-B750DD449E4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1" name="Content Placeholder 10">
            <a:extLst>
              <a:ext uri="{FF2B5EF4-FFF2-40B4-BE49-F238E27FC236}">
                <a16:creationId xmlns:a16="http://schemas.microsoft.com/office/drawing/2014/main" id="{6A0DDF25-6B25-2991-06AB-4DC8A6F79163}"/>
              </a:ext>
            </a:extLst>
          </p:cNvPr>
          <p:cNvSpPr>
            <a:spLocks noGrp="1"/>
          </p:cNvSpPr>
          <p:nvPr>
            <p:ph sz="quarter" idx="14"/>
          </p:nvPr>
        </p:nvSpPr>
        <p:spPr/>
        <p:txBody>
          <a:bodyPr/>
          <a:lstStyle/>
          <a:p>
            <a:endParaRPr lang="en-US"/>
          </a:p>
        </p:txBody>
      </p:sp>
      <p:sp>
        <p:nvSpPr>
          <p:cNvPr id="14" name="Content Placeholder 13">
            <a:extLst>
              <a:ext uri="{FF2B5EF4-FFF2-40B4-BE49-F238E27FC236}">
                <a16:creationId xmlns:a16="http://schemas.microsoft.com/office/drawing/2014/main" id="{AFE29C24-4D20-FE22-77E1-50FC17829967}"/>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26369376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4D9C296-C8F4-4775-A239-A0BE84F1196C}"/>
              </a:ext>
            </a:extLst>
          </p:cNvPr>
          <p:cNvSpPr>
            <a:spLocks noGrp="1"/>
          </p:cNvSpPr>
          <p:nvPr>
            <p:ph type="title"/>
          </p:nvPr>
        </p:nvSpPr>
        <p:spPr/>
        <p:txBody>
          <a:bodyPr>
            <a:normAutofit fontScale="90000"/>
          </a:bodyPr>
          <a:lstStyle/>
          <a:p>
            <a:r>
              <a:rPr lang="en-US" dirty="0"/>
              <a:t>4 Graphical Sequencing</a:t>
            </a:r>
          </a:p>
        </p:txBody>
      </p:sp>
      <p:sp>
        <p:nvSpPr>
          <p:cNvPr id="10" name="Content Placeholder 9">
            <a:extLst>
              <a:ext uri="{FF2B5EF4-FFF2-40B4-BE49-F238E27FC236}">
                <a16:creationId xmlns:a16="http://schemas.microsoft.com/office/drawing/2014/main" id="{9F1B3D52-D8C0-4E3C-87B7-BFE5639D7446}"/>
              </a:ext>
            </a:extLst>
          </p:cNvPr>
          <p:cNvSpPr>
            <a:spLocks noGrp="1"/>
          </p:cNvSpPr>
          <p:nvPr>
            <p:ph idx="1"/>
          </p:nvPr>
        </p:nvSpPr>
        <p:spPr/>
        <p:txBody>
          <a:bodyPr/>
          <a:lstStyle/>
          <a:p>
            <a:r>
              <a:rPr lang="en-US" dirty="0"/>
              <a:t> Sketch your presentation slides in your workbook.</a:t>
            </a:r>
          </a:p>
          <a:p>
            <a:r>
              <a:rPr lang="en-US" dirty="0"/>
              <a:t> Refer to your talk outline as you write.</a:t>
            </a:r>
          </a:p>
        </p:txBody>
      </p:sp>
      <p:sp>
        <p:nvSpPr>
          <p:cNvPr id="11" name="Text Placeholder 10">
            <a:extLst>
              <a:ext uri="{FF2B5EF4-FFF2-40B4-BE49-F238E27FC236}">
                <a16:creationId xmlns:a16="http://schemas.microsoft.com/office/drawing/2014/main" id="{BE1EFF38-F1C8-4F50-A989-87DF3CAFE7F6}"/>
              </a:ext>
            </a:extLst>
          </p:cNvPr>
          <p:cNvSpPr>
            <a:spLocks noGrp="1"/>
          </p:cNvSpPr>
          <p:nvPr>
            <p:ph type="body" sz="quarter" idx="12"/>
          </p:nvPr>
        </p:nvSpPr>
        <p:spPr/>
        <p:txBody>
          <a:bodyPr>
            <a:normAutofit fontScale="92500" lnSpcReduction="20000"/>
          </a:bodyPr>
          <a:lstStyle/>
          <a:p>
            <a:r>
              <a:rPr lang="en-US"/>
              <a:t>Sequence your slides</a:t>
            </a:r>
            <a:endParaRPr lang="en-US" dirty="0"/>
          </a:p>
        </p:txBody>
      </p:sp>
      <p:pic>
        <p:nvPicPr>
          <p:cNvPr id="8" name="Content Placeholder 7">
            <a:extLst>
              <a:ext uri="{FF2B5EF4-FFF2-40B4-BE49-F238E27FC236}">
                <a16:creationId xmlns:a16="http://schemas.microsoft.com/office/drawing/2014/main" id="{0E728061-7A5F-4239-895F-14EA9E69F8D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12" name="Content Placeholder 11">
            <a:extLst>
              <a:ext uri="{FF2B5EF4-FFF2-40B4-BE49-F238E27FC236}">
                <a16:creationId xmlns:a16="http://schemas.microsoft.com/office/drawing/2014/main" id="{B4BFF66D-B2BD-4E2B-8BC0-CED6F214B33C}"/>
              </a:ext>
            </a:extLst>
          </p:cNvPr>
          <p:cNvSpPr>
            <a:spLocks noGrp="1"/>
          </p:cNvSpPr>
          <p:nvPr>
            <p:ph sz="quarter" idx="14"/>
          </p:nvPr>
        </p:nvSpPr>
        <p:spPr/>
        <p:txBody>
          <a:bodyPr/>
          <a:lstStyle/>
          <a:p>
            <a:endParaRPr lang="en-GB"/>
          </a:p>
        </p:txBody>
      </p:sp>
      <p:sp>
        <p:nvSpPr>
          <p:cNvPr id="15" name="Content Placeholder 14">
            <a:extLst>
              <a:ext uri="{FF2B5EF4-FFF2-40B4-BE49-F238E27FC236}">
                <a16:creationId xmlns:a16="http://schemas.microsoft.com/office/drawing/2014/main" id="{E7092AFE-88E2-4A91-8F29-377908A8EF64}"/>
              </a:ext>
            </a:extLst>
          </p:cNvPr>
          <p:cNvSpPr>
            <a:spLocks noGrp="1"/>
          </p:cNvSpPr>
          <p:nvPr>
            <p:ph sz="quarter" idx="15"/>
          </p:nvPr>
        </p:nvSpPr>
        <p:spPr/>
        <p:txBody>
          <a:bodyPr/>
          <a:lstStyle/>
          <a:p>
            <a:endParaRPr lang="en-GB"/>
          </a:p>
        </p:txBody>
      </p:sp>
    </p:spTree>
    <p:extLst>
      <p:ext uri="{BB962C8B-B14F-4D97-AF65-F5344CB8AC3E}">
        <p14:creationId xmlns:p14="http://schemas.microsoft.com/office/powerpoint/2010/main" val="8134719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E0AF-5D41-4D76-9D85-AF9E7A873239}"/>
              </a:ext>
            </a:extLst>
          </p:cNvPr>
          <p:cNvSpPr>
            <a:spLocks noGrp="1"/>
          </p:cNvSpPr>
          <p:nvPr>
            <p:ph type="title"/>
          </p:nvPr>
        </p:nvSpPr>
        <p:spPr/>
        <p:txBody>
          <a:bodyPr>
            <a:normAutofit fontScale="90000"/>
          </a:bodyPr>
          <a:lstStyle/>
          <a:p>
            <a:r>
              <a:rPr lang="en-US"/>
              <a:t>5 Optimizing your Slides</a:t>
            </a:r>
            <a:endParaRPr lang="en-US" dirty="0"/>
          </a:p>
        </p:txBody>
      </p:sp>
      <p:sp>
        <p:nvSpPr>
          <p:cNvPr id="3" name="Content Placeholder 2">
            <a:extLst>
              <a:ext uri="{FF2B5EF4-FFF2-40B4-BE49-F238E27FC236}">
                <a16:creationId xmlns:a16="http://schemas.microsoft.com/office/drawing/2014/main" id="{AEC867E4-2821-423F-BE3C-E2617774E69D}"/>
              </a:ext>
            </a:extLst>
          </p:cNvPr>
          <p:cNvSpPr>
            <a:spLocks noGrp="1"/>
          </p:cNvSpPr>
          <p:nvPr>
            <p:ph idx="1"/>
          </p:nvPr>
        </p:nvSpPr>
        <p:spPr/>
        <p:txBody>
          <a:bodyPr/>
          <a:lstStyle/>
          <a:p>
            <a:r>
              <a:rPr lang="en-US"/>
              <a:t>Form of the Presentation </a:t>
            </a:r>
          </a:p>
          <a:p>
            <a:r>
              <a:rPr lang="en-US"/>
              <a:t>Background</a:t>
            </a:r>
          </a:p>
          <a:p>
            <a:r>
              <a:rPr lang="en-US"/>
              <a:t>Text </a:t>
            </a:r>
          </a:p>
          <a:p>
            <a:r>
              <a:rPr lang="en-US"/>
              <a:t>Balanced Point </a:t>
            </a:r>
          </a:p>
          <a:p>
            <a:r>
              <a:rPr lang="en-US"/>
              <a:t>Equations</a:t>
            </a:r>
          </a:p>
          <a:p>
            <a:r>
              <a:rPr lang="en-US"/>
              <a:t>Transition</a:t>
            </a:r>
          </a:p>
          <a:p>
            <a:r>
              <a:rPr lang="en-US"/>
              <a:t>Eye Motion</a:t>
            </a:r>
            <a:endParaRPr lang="en-US" dirty="0"/>
          </a:p>
        </p:txBody>
      </p:sp>
      <p:sp>
        <p:nvSpPr>
          <p:cNvPr id="11" name="Text Placeholder 10">
            <a:extLst>
              <a:ext uri="{FF2B5EF4-FFF2-40B4-BE49-F238E27FC236}">
                <a16:creationId xmlns:a16="http://schemas.microsoft.com/office/drawing/2014/main" id="{D6C296EA-D435-407A-B2EE-5D8C4114A031}"/>
              </a:ext>
            </a:extLst>
          </p:cNvPr>
          <p:cNvSpPr>
            <a:spLocks noGrp="1"/>
          </p:cNvSpPr>
          <p:nvPr>
            <p:ph type="body" sz="quarter" idx="12"/>
          </p:nvPr>
        </p:nvSpPr>
        <p:spPr/>
        <p:txBody>
          <a:bodyPr>
            <a:normAutofit fontScale="92500" lnSpcReduction="20000"/>
          </a:bodyPr>
          <a:lstStyle/>
          <a:p>
            <a:endParaRPr lang="en-GB"/>
          </a:p>
        </p:txBody>
      </p:sp>
      <p:pic>
        <p:nvPicPr>
          <p:cNvPr id="8" name="Content Placeholder 7">
            <a:extLst>
              <a:ext uri="{FF2B5EF4-FFF2-40B4-BE49-F238E27FC236}">
                <a16:creationId xmlns:a16="http://schemas.microsoft.com/office/drawing/2014/main" id="{A3546932-3832-45B9-A3F3-FD4B237F0BF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2" name="Content Placeholder 11">
            <a:extLst>
              <a:ext uri="{FF2B5EF4-FFF2-40B4-BE49-F238E27FC236}">
                <a16:creationId xmlns:a16="http://schemas.microsoft.com/office/drawing/2014/main" id="{4B4E3547-B79D-4E07-AA77-4173AE850ADB}"/>
              </a:ext>
            </a:extLst>
          </p:cNvPr>
          <p:cNvSpPr>
            <a:spLocks noGrp="1"/>
          </p:cNvSpPr>
          <p:nvPr>
            <p:ph sz="quarter" idx="14"/>
          </p:nvPr>
        </p:nvSpPr>
        <p:spPr/>
        <p:txBody>
          <a:bodyPr/>
          <a:lstStyle/>
          <a:p>
            <a:endParaRPr lang="en-GB"/>
          </a:p>
        </p:txBody>
      </p:sp>
      <p:sp>
        <p:nvSpPr>
          <p:cNvPr id="13" name="Content Placeholder 12">
            <a:extLst>
              <a:ext uri="{FF2B5EF4-FFF2-40B4-BE49-F238E27FC236}">
                <a16:creationId xmlns:a16="http://schemas.microsoft.com/office/drawing/2014/main" id="{16DC9D3B-8D82-4E2E-A435-765E1EA5645E}"/>
              </a:ext>
            </a:extLst>
          </p:cNvPr>
          <p:cNvSpPr>
            <a:spLocks noGrp="1"/>
          </p:cNvSpPr>
          <p:nvPr>
            <p:ph sz="quarter" idx="15"/>
          </p:nvPr>
        </p:nvSpPr>
        <p:spPr/>
        <p:txBody>
          <a:bodyPr/>
          <a:lstStyle/>
          <a:p>
            <a:endParaRPr lang="en-GB"/>
          </a:p>
        </p:txBody>
      </p:sp>
    </p:spTree>
    <p:extLst>
      <p:ext uri="{BB962C8B-B14F-4D97-AF65-F5344CB8AC3E}">
        <p14:creationId xmlns:p14="http://schemas.microsoft.com/office/powerpoint/2010/main" val="18578888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BB359-21F0-4514-B256-C8AB4674AFDE}"/>
              </a:ext>
            </a:extLst>
          </p:cNvPr>
          <p:cNvSpPr>
            <a:spLocks noGrp="1"/>
          </p:cNvSpPr>
          <p:nvPr>
            <p:ph type="title"/>
          </p:nvPr>
        </p:nvSpPr>
        <p:spPr>
          <a:xfrm>
            <a:off x="990600" y="304800"/>
            <a:ext cx="8153400" cy="457200"/>
          </a:xfrm>
        </p:spPr>
        <p:txBody>
          <a:bodyPr>
            <a:normAutofit fontScale="90000"/>
          </a:bodyPr>
          <a:lstStyle/>
          <a:p>
            <a:r>
              <a:rPr lang="en-US"/>
              <a:t>5 Optimizing your Slides</a:t>
            </a:r>
            <a:endParaRPr lang="en-US" dirty="0"/>
          </a:p>
        </p:txBody>
      </p:sp>
      <p:sp>
        <p:nvSpPr>
          <p:cNvPr id="4" name="Text Placeholder 3">
            <a:extLst>
              <a:ext uri="{FF2B5EF4-FFF2-40B4-BE49-F238E27FC236}">
                <a16:creationId xmlns:a16="http://schemas.microsoft.com/office/drawing/2014/main" id="{58AA60D7-0C4B-4B20-A130-0F79D71E61B2}"/>
              </a:ext>
            </a:extLst>
          </p:cNvPr>
          <p:cNvSpPr>
            <a:spLocks noGrp="1"/>
          </p:cNvSpPr>
          <p:nvPr>
            <p:ph type="body" sz="quarter" idx="12"/>
          </p:nvPr>
        </p:nvSpPr>
        <p:spPr>
          <a:xfrm>
            <a:off x="1066800" y="914400"/>
            <a:ext cx="6629400" cy="533400"/>
          </a:xfrm>
        </p:spPr>
        <p:txBody>
          <a:bodyPr>
            <a:normAutofit fontScale="92500" lnSpcReduction="20000"/>
          </a:bodyPr>
          <a:lstStyle/>
          <a:p>
            <a:r>
              <a:rPr lang="en-US"/>
              <a:t>Form of the Presentation</a:t>
            </a:r>
          </a:p>
          <a:p>
            <a:endParaRPr lang="en-US" dirty="0"/>
          </a:p>
        </p:txBody>
      </p:sp>
      <p:pic>
        <p:nvPicPr>
          <p:cNvPr id="14" name="Content Placeholder 7">
            <a:extLst>
              <a:ext uri="{FF2B5EF4-FFF2-40B4-BE49-F238E27FC236}">
                <a16:creationId xmlns:a16="http://schemas.microsoft.com/office/drawing/2014/main" id="{A85DC8EA-9D6E-4403-94C3-C3B44ED302AB}"/>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41" name="Content Placeholder 40">
            <a:extLst>
              <a:ext uri="{FF2B5EF4-FFF2-40B4-BE49-F238E27FC236}">
                <a16:creationId xmlns:a16="http://schemas.microsoft.com/office/drawing/2014/main" id="{2035A3FD-4D40-4C30-AD25-6AF97DE6F5B4}"/>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228600" y="6054472"/>
            <a:ext cx="1065213" cy="537081"/>
          </a:xfrm>
        </p:spPr>
      </p:pic>
      <p:pic>
        <p:nvPicPr>
          <p:cNvPr id="42" name="Content Placeholder 8">
            <a:extLst>
              <a:ext uri="{FF2B5EF4-FFF2-40B4-BE49-F238E27FC236}">
                <a16:creationId xmlns:a16="http://schemas.microsoft.com/office/drawing/2014/main" id="{352932ED-36F8-46D9-AC0C-8DC407C7C3D2}"/>
              </a:ext>
            </a:extLst>
          </p:cNvPr>
          <p:cNvPicPr>
            <a:picLocks noGrp="1" noChangeAspect="1"/>
          </p:cNvPicPr>
          <p:nvPr>
            <p:ph sz="quarter" idx="15"/>
          </p:nvPr>
        </p:nvPicPr>
        <p:blipFill>
          <a:blip r:embed="rId4">
            <a:extLst>
              <a:ext uri="{28A0092B-C50C-407E-A947-70E740481C1C}">
                <a14:useLocalDpi xmlns:a14="http://schemas.microsoft.com/office/drawing/2010/main" val="0"/>
              </a:ext>
            </a:extLst>
          </a:blip>
          <a:stretch>
            <a:fillRect/>
          </a:stretch>
        </p:blipFill>
        <p:spPr>
          <a:xfrm>
            <a:off x="7696200" y="1033770"/>
            <a:ext cx="1219200" cy="612160"/>
          </a:xfrm>
        </p:spPr>
      </p:pic>
      <p:sp>
        <p:nvSpPr>
          <p:cNvPr id="57" name="Content Placeholder 56">
            <a:extLst>
              <a:ext uri="{FF2B5EF4-FFF2-40B4-BE49-F238E27FC236}">
                <a16:creationId xmlns:a16="http://schemas.microsoft.com/office/drawing/2014/main" id="{3111A1A6-69D2-4AA4-A32A-238604F191B6}"/>
              </a:ext>
            </a:extLst>
          </p:cNvPr>
          <p:cNvSpPr>
            <a:spLocks noGrp="1"/>
          </p:cNvSpPr>
          <p:nvPr>
            <p:ph sz="quarter" idx="16"/>
          </p:nvPr>
        </p:nvSpPr>
        <p:spPr>
          <a:xfrm>
            <a:off x="76200" y="1612900"/>
            <a:ext cx="4183063" cy="2457530"/>
          </a:xfrm>
          <a:solidFill>
            <a:schemeClr val="accent4">
              <a:lumMod val="75000"/>
            </a:schemeClr>
          </a:solidFill>
          <a:ln w="19050">
            <a:solidFill>
              <a:schemeClr val="tx2"/>
            </a:solidFill>
          </a:ln>
        </p:spPr>
        <p:txBody>
          <a:bodyPr>
            <a:normAutofit fontScale="40000" lnSpcReduction="20000"/>
          </a:bodyPr>
          <a:lstStyle/>
          <a:p>
            <a:r>
              <a:rPr lang="en-US" dirty="0"/>
              <a:t>In working with viewgraphs your presentation can take one of three forms.  In the first form the speaker puts his entire presentation on the viewgraphs and just read the presentation. This is the worst way to give a scientific presentation. The speaker is unnecessary. </a:t>
            </a:r>
          </a:p>
          <a:p>
            <a:r>
              <a:rPr lang="en-US" dirty="0"/>
              <a:t>An improvement over this method of presentation is one in which the slides dominate the presentation. In this case, all the required information is on the slides. The speaker faces the slides and help the audience to understand the viewgraphs.</a:t>
            </a:r>
          </a:p>
          <a:p>
            <a:r>
              <a:rPr lang="en-US" dirty="0"/>
              <a:t>In the final type of presentation, the speaker, facing the audience, dominates providing all the content while the slides reinforce the message of the speaker.</a:t>
            </a:r>
            <a:endParaRPr lang="en-CA" dirty="0"/>
          </a:p>
        </p:txBody>
      </p:sp>
      <p:sp>
        <p:nvSpPr>
          <p:cNvPr id="15" name="Content Placeholder 8">
            <a:extLst>
              <a:ext uri="{FF2B5EF4-FFF2-40B4-BE49-F238E27FC236}">
                <a16:creationId xmlns:a16="http://schemas.microsoft.com/office/drawing/2014/main" id="{3EF7E065-8B72-4582-8330-FF340CCCFEB0}"/>
              </a:ext>
            </a:extLst>
          </p:cNvPr>
          <p:cNvSpPr txBox="1">
            <a:spLocks noGrp="1"/>
          </p:cNvSpPr>
          <p:nvPr>
            <p:ph sz="quarter" idx="17"/>
          </p:nvPr>
        </p:nvSpPr>
        <p:spPr bwMode="auto">
          <a:xfrm>
            <a:off x="4702175" y="3599727"/>
            <a:ext cx="4213225" cy="2680846"/>
          </a:xfrm>
          <a:solidFill>
            <a:schemeClr val="accent4">
              <a:lumMod val="90000"/>
            </a:schemeClr>
          </a:solidFill>
          <a:ln w="19050"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rmAutofit fontScale="47500" lnSpcReduction="20000"/>
          </a:bodyPr>
          <a:lst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Entire Presentation on VGs</a:t>
            </a:r>
          </a:p>
          <a:p>
            <a:pPr lvl="1"/>
            <a:r>
              <a:rPr lang="en-US" dirty="0"/>
              <a:t>Face Manuscript</a:t>
            </a:r>
          </a:p>
          <a:p>
            <a:pPr lvl="1"/>
            <a:r>
              <a:rPr lang="en-US" dirty="0"/>
              <a:t>Speaker Reads VG </a:t>
            </a:r>
          </a:p>
          <a:p>
            <a:pPr lvl="1"/>
            <a:r>
              <a:rPr lang="en-US" dirty="0"/>
              <a:t>VG have all info (no need speaker)</a:t>
            </a:r>
          </a:p>
          <a:p>
            <a:r>
              <a:rPr lang="en-US" dirty="0"/>
              <a:t>Visual dominate</a:t>
            </a:r>
          </a:p>
          <a:p>
            <a:pPr lvl="1"/>
            <a:r>
              <a:rPr lang="en-US" dirty="0"/>
              <a:t>Face Slides </a:t>
            </a:r>
          </a:p>
          <a:p>
            <a:pPr lvl="1"/>
            <a:r>
              <a:rPr lang="en-US" dirty="0"/>
              <a:t>Speaker Explains VGs</a:t>
            </a:r>
          </a:p>
          <a:p>
            <a:pPr lvl="1"/>
            <a:r>
              <a:rPr lang="en-US" dirty="0"/>
              <a:t>VGs have all KEY information</a:t>
            </a:r>
          </a:p>
          <a:p>
            <a:r>
              <a:rPr lang="en-US" dirty="0"/>
              <a:t>Speaker dominate</a:t>
            </a:r>
          </a:p>
          <a:p>
            <a:pPr lvl="1"/>
            <a:r>
              <a:rPr lang="en-US" dirty="0"/>
              <a:t>Face Audience </a:t>
            </a:r>
          </a:p>
          <a:p>
            <a:pPr lvl="1"/>
            <a:r>
              <a:rPr lang="en-US" dirty="0"/>
              <a:t>Speaker Provides Content</a:t>
            </a:r>
          </a:p>
          <a:p>
            <a:pPr lvl="1"/>
            <a:r>
              <a:rPr lang="en-US" dirty="0"/>
              <a:t>VGs Reinforce Speaker  </a:t>
            </a:r>
          </a:p>
        </p:txBody>
      </p:sp>
    </p:spTree>
    <p:extLst>
      <p:ext uri="{BB962C8B-B14F-4D97-AF65-F5344CB8AC3E}">
        <p14:creationId xmlns:p14="http://schemas.microsoft.com/office/powerpoint/2010/main" val="212226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4A837-7A98-4734-9FAB-A1B6576C5B14}"/>
              </a:ext>
            </a:extLst>
          </p:cNvPr>
          <p:cNvSpPr>
            <a:spLocks noGrp="1"/>
          </p:cNvSpPr>
          <p:nvPr>
            <p:ph type="title"/>
          </p:nvPr>
        </p:nvSpPr>
        <p:spPr/>
        <p:txBody>
          <a:bodyPr>
            <a:normAutofit fontScale="90000"/>
          </a:bodyPr>
          <a:lstStyle/>
          <a:p>
            <a:r>
              <a:rPr lang="en-US"/>
              <a:t>5 Optimizing your Slides</a:t>
            </a:r>
            <a:endParaRPr lang="en-US" dirty="0"/>
          </a:p>
        </p:txBody>
      </p:sp>
      <p:pic>
        <p:nvPicPr>
          <p:cNvPr id="17" name="Content Placeholder 10">
            <a:extLst>
              <a:ext uri="{FF2B5EF4-FFF2-40B4-BE49-F238E27FC236}">
                <a16:creationId xmlns:a16="http://schemas.microsoft.com/office/drawing/2014/main" id="{503C5C22-184B-4DDC-8207-058E453026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46589" y="1447800"/>
            <a:ext cx="6650822" cy="5180013"/>
          </a:xfrm>
        </p:spPr>
      </p:pic>
      <p:sp>
        <p:nvSpPr>
          <p:cNvPr id="4" name="Text Placeholder 3">
            <a:extLst>
              <a:ext uri="{FF2B5EF4-FFF2-40B4-BE49-F238E27FC236}">
                <a16:creationId xmlns:a16="http://schemas.microsoft.com/office/drawing/2014/main" id="{9BF568DF-33D1-4BBC-BDA8-0E3D873A69A2}"/>
              </a:ext>
            </a:extLst>
          </p:cNvPr>
          <p:cNvSpPr>
            <a:spLocks noGrp="1"/>
          </p:cNvSpPr>
          <p:nvPr>
            <p:ph type="body" sz="quarter" idx="12"/>
          </p:nvPr>
        </p:nvSpPr>
        <p:spPr/>
        <p:txBody>
          <a:bodyPr>
            <a:normAutofit fontScale="92500" lnSpcReduction="20000"/>
          </a:bodyPr>
          <a:lstStyle/>
          <a:p>
            <a:r>
              <a:rPr lang="en-US"/>
              <a:t>Form of the Presentation</a:t>
            </a:r>
          </a:p>
          <a:p>
            <a:endParaRPr lang="en-US" dirty="0"/>
          </a:p>
        </p:txBody>
      </p:sp>
      <p:pic>
        <p:nvPicPr>
          <p:cNvPr id="8" name="Content Placeholder 7">
            <a:extLst>
              <a:ext uri="{FF2B5EF4-FFF2-40B4-BE49-F238E27FC236}">
                <a16:creationId xmlns:a16="http://schemas.microsoft.com/office/drawing/2014/main" id="{CC1EDB89-DC7C-49C9-8BF6-EB8F8E5B0BA8}"/>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28" name="Content Placeholder 27">
            <a:extLst>
              <a:ext uri="{FF2B5EF4-FFF2-40B4-BE49-F238E27FC236}">
                <a16:creationId xmlns:a16="http://schemas.microsoft.com/office/drawing/2014/main" id="{C8D67C0F-0C17-4304-9B10-983A0A105335}"/>
              </a:ext>
            </a:extLst>
          </p:cNvPr>
          <p:cNvSpPr>
            <a:spLocks noGrp="1"/>
          </p:cNvSpPr>
          <p:nvPr>
            <p:ph sz="quarter" idx="14"/>
          </p:nvPr>
        </p:nvSpPr>
        <p:spPr/>
        <p:txBody>
          <a:bodyPr/>
          <a:lstStyle/>
          <a:p>
            <a:endParaRPr lang="en-GB"/>
          </a:p>
        </p:txBody>
      </p:sp>
      <p:sp>
        <p:nvSpPr>
          <p:cNvPr id="29" name="Content Placeholder 28">
            <a:extLst>
              <a:ext uri="{FF2B5EF4-FFF2-40B4-BE49-F238E27FC236}">
                <a16:creationId xmlns:a16="http://schemas.microsoft.com/office/drawing/2014/main" id="{5222F77F-914F-48B5-AC7E-3B3742389080}"/>
              </a:ext>
            </a:extLst>
          </p:cNvPr>
          <p:cNvSpPr>
            <a:spLocks noGrp="1"/>
          </p:cNvSpPr>
          <p:nvPr>
            <p:ph sz="quarter" idx="15"/>
          </p:nvPr>
        </p:nvSpPr>
        <p:spPr/>
        <p:txBody>
          <a:bodyPr/>
          <a:lstStyle/>
          <a:p>
            <a:endParaRPr lang="en-GB"/>
          </a:p>
        </p:txBody>
      </p:sp>
      <p:pic>
        <p:nvPicPr>
          <p:cNvPr id="15" name="Picture 14">
            <a:extLst>
              <a:ext uri="{FF2B5EF4-FFF2-40B4-BE49-F238E27FC236}">
                <a16:creationId xmlns:a16="http://schemas.microsoft.com/office/drawing/2014/main" id="{14ACD7B9-4DAF-417D-84A3-82ECDE3A8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0" y="914400"/>
            <a:ext cx="1669576" cy="944420"/>
          </a:xfrm>
          <a:prstGeom prst="rect">
            <a:avLst/>
          </a:prstGeom>
        </p:spPr>
      </p:pic>
    </p:spTree>
    <p:extLst>
      <p:ext uri="{BB962C8B-B14F-4D97-AF65-F5344CB8AC3E}">
        <p14:creationId xmlns:p14="http://schemas.microsoft.com/office/powerpoint/2010/main" val="11902125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ontent Placeholder 34">
            <a:extLst>
              <a:ext uri="{FF2B5EF4-FFF2-40B4-BE49-F238E27FC236}">
                <a16:creationId xmlns:a16="http://schemas.microsoft.com/office/drawing/2014/main" id="{68A1E641-94A7-40DB-805C-4E73FF46D6DA}"/>
              </a:ext>
            </a:extLst>
          </p:cNvPr>
          <p:cNvSpPr>
            <a:spLocks noGrp="1"/>
          </p:cNvSpPr>
          <p:nvPr>
            <p:ph sz="quarter" idx="16"/>
          </p:nvPr>
        </p:nvSpPr>
        <p:spPr bwMode="auto">
          <a:xfrm>
            <a:off x="76200" y="1612900"/>
            <a:ext cx="4183063" cy="2457450"/>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rPr>
              <a:t>I like to change my </a:t>
            </a:r>
            <a:r>
              <a:rPr kumimoji="0" lang="en-US" sz="2400" b="0" i="0" u="none" strike="noStrike" cap="none" normalizeH="0" baseline="0" dirty="0" err="1">
                <a:ln>
                  <a:noFill/>
                </a:ln>
                <a:solidFill>
                  <a:schemeClr val="tx1"/>
                </a:solidFill>
                <a:effectLst/>
                <a:latin typeface="Times New Roman" panose="02020603050405020304" pitchFamily="18" charset="0"/>
              </a:rPr>
              <a:t>colour</a:t>
            </a:r>
            <a:endParaRPr kumimoji="0" lang="en-US" sz="2400" b="0" i="0" u="none" strike="noStrike" cap="none" normalizeH="0" baseline="0" dirty="0">
              <a:ln>
                <a:noFill/>
              </a:ln>
              <a:solidFill>
                <a:schemeClr val="tx1"/>
              </a:solidFill>
              <a:effectLst/>
              <a:latin typeface="Times New Roman" panose="02020603050405020304" pitchFamily="18" charset="0"/>
            </a:endParaRPr>
          </a:p>
        </p:txBody>
      </p:sp>
      <p:sp>
        <p:nvSpPr>
          <p:cNvPr id="2" name="Title 1">
            <a:extLst>
              <a:ext uri="{FF2B5EF4-FFF2-40B4-BE49-F238E27FC236}">
                <a16:creationId xmlns:a16="http://schemas.microsoft.com/office/drawing/2014/main" id="{B56BB359-21F0-4514-B256-C8AB4674AFDE}"/>
              </a:ext>
            </a:extLst>
          </p:cNvPr>
          <p:cNvSpPr>
            <a:spLocks noGrp="1"/>
          </p:cNvSpPr>
          <p:nvPr>
            <p:ph type="title"/>
          </p:nvPr>
        </p:nvSpPr>
        <p:spPr>
          <a:xfrm>
            <a:off x="990600" y="304800"/>
            <a:ext cx="8153400" cy="457200"/>
          </a:xfrm>
        </p:spPr>
        <p:txBody>
          <a:bodyPr>
            <a:normAutofit fontScale="90000"/>
          </a:bodyPr>
          <a:lstStyle/>
          <a:p>
            <a:r>
              <a:rPr lang="en-US" dirty="0"/>
              <a:t>5 Optimizing your Slides</a:t>
            </a:r>
          </a:p>
        </p:txBody>
      </p:sp>
      <p:sp>
        <p:nvSpPr>
          <p:cNvPr id="4" name="Text Placeholder 3">
            <a:extLst>
              <a:ext uri="{FF2B5EF4-FFF2-40B4-BE49-F238E27FC236}">
                <a16:creationId xmlns:a16="http://schemas.microsoft.com/office/drawing/2014/main" id="{58AA60D7-0C4B-4B20-A130-0F79D71E61B2}"/>
              </a:ext>
            </a:extLst>
          </p:cNvPr>
          <p:cNvSpPr>
            <a:spLocks noGrp="1"/>
          </p:cNvSpPr>
          <p:nvPr>
            <p:ph type="body" sz="quarter" idx="12"/>
          </p:nvPr>
        </p:nvSpPr>
        <p:spPr>
          <a:xfrm>
            <a:off x="1066800" y="914400"/>
            <a:ext cx="6629400" cy="533400"/>
          </a:xfrm>
        </p:spPr>
        <p:txBody>
          <a:bodyPr>
            <a:normAutofit fontScale="92500" lnSpcReduction="20000"/>
          </a:bodyPr>
          <a:lstStyle/>
          <a:p>
            <a:r>
              <a:rPr lang="en-US" dirty="0"/>
              <a:t>Background: Same</a:t>
            </a:r>
          </a:p>
          <a:p>
            <a:endParaRPr lang="en-US" dirty="0"/>
          </a:p>
        </p:txBody>
      </p:sp>
      <p:pic>
        <p:nvPicPr>
          <p:cNvPr id="14" name="Content Placeholder 7">
            <a:extLst>
              <a:ext uri="{FF2B5EF4-FFF2-40B4-BE49-F238E27FC236}">
                <a16:creationId xmlns:a16="http://schemas.microsoft.com/office/drawing/2014/main" id="{A85DC8EA-9D6E-4403-94C3-C3B44ED302AB}"/>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41" name="Content Placeholder 40">
            <a:extLst>
              <a:ext uri="{FF2B5EF4-FFF2-40B4-BE49-F238E27FC236}">
                <a16:creationId xmlns:a16="http://schemas.microsoft.com/office/drawing/2014/main" id="{2035A3FD-4D40-4C30-AD25-6AF97DE6F5B4}"/>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228600" y="6054472"/>
            <a:ext cx="1065213" cy="537081"/>
          </a:xfrm>
        </p:spPr>
      </p:pic>
      <p:pic>
        <p:nvPicPr>
          <p:cNvPr id="42" name="Content Placeholder 8">
            <a:extLst>
              <a:ext uri="{FF2B5EF4-FFF2-40B4-BE49-F238E27FC236}">
                <a16:creationId xmlns:a16="http://schemas.microsoft.com/office/drawing/2014/main" id="{352932ED-36F8-46D9-AC0C-8DC407C7C3D2}"/>
              </a:ext>
            </a:extLst>
          </p:cNvPr>
          <p:cNvPicPr>
            <a:picLocks noGrp="1" noChangeAspect="1"/>
          </p:cNvPicPr>
          <p:nvPr>
            <p:ph sz="quarter" idx="15"/>
          </p:nvPr>
        </p:nvPicPr>
        <p:blipFill>
          <a:blip r:embed="rId4">
            <a:extLst>
              <a:ext uri="{28A0092B-C50C-407E-A947-70E740481C1C}">
                <a14:useLocalDpi xmlns:a14="http://schemas.microsoft.com/office/drawing/2010/main" val="0"/>
              </a:ext>
            </a:extLst>
          </a:blip>
          <a:stretch>
            <a:fillRect/>
          </a:stretch>
        </p:blipFill>
        <p:spPr>
          <a:xfrm>
            <a:off x="7696200" y="1033770"/>
            <a:ext cx="1219200" cy="612160"/>
          </a:xfrm>
        </p:spPr>
      </p:pic>
      <p:sp>
        <p:nvSpPr>
          <p:cNvPr id="18" name="Content Placeholder 17">
            <a:extLst>
              <a:ext uri="{FF2B5EF4-FFF2-40B4-BE49-F238E27FC236}">
                <a16:creationId xmlns:a16="http://schemas.microsoft.com/office/drawing/2014/main" id="{E4F9C60A-21D4-4FAA-A3E2-277149E04D54}"/>
              </a:ext>
            </a:extLst>
          </p:cNvPr>
          <p:cNvSpPr>
            <a:spLocks noGrp="1"/>
          </p:cNvSpPr>
          <p:nvPr>
            <p:ph sz="quarter" idx="17"/>
          </p:nvPr>
        </p:nvSpPr>
        <p:spPr bwMode="auto">
          <a:xfrm>
            <a:off x="4791290" y="3674067"/>
            <a:ext cx="4213225" cy="2679700"/>
          </a:xfrm>
          <a:solidFill>
            <a:schemeClr val="accent4">
              <a:lumMod val="90000"/>
            </a:schemeClr>
          </a:solid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en-CA" dirty="0"/>
              <a:t>Good Job Mandy</a:t>
            </a:r>
          </a:p>
        </p:txBody>
      </p:sp>
      <p:sp>
        <p:nvSpPr>
          <p:cNvPr id="3" name="Rectangle 2">
            <a:extLst>
              <a:ext uri="{FF2B5EF4-FFF2-40B4-BE49-F238E27FC236}">
                <a16:creationId xmlns:a16="http://schemas.microsoft.com/office/drawing/2014/main" id="{AA7D952A-E2B3-46A7-8AC0-7C333A9F29FF}"/>
              </a:ext>
            </a:extLst>
          </p:cNvPr>
          <p:cNvSpPr/>
          <p:nvPr/>
        </p:nvSpPr>
        <p:spPr bwMode="auto">
          <a:xfrm>
            <a:off x="4702174" y="1645930"/>
            <a:ext cx="4213225" cy="437128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
        <p:nvSpPr>
          <p:cNvPr id="20" name="Rectangle 19">
            <a:extLst>
              <a:ext uri="{FF2B5EF4-FFF2-40B4-BE49-F238E27FC236}">
                <a16:creationId xmlns:a16="http://schemas.microsoft.com/office/drawing/2014/main" id="{13F5B1C4-472B-4570-A592-05B938FF8BB5}"/>
              </a:ext>
            </a:extLst>
          </p:cNvPr>
          <p:cNvSpPr/>
          <p:nvPr/>
        </p:nvSpPr>
        <p:spPr bwMode="auto">
          <a:xfrm>
            <a:off x="76199" y="1612901"/>
            <a:ext cx="4183063" cy="2457450"/>
          </a:xfrm>
          <a:prstGeom prst="rect">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rPr>
              <a:t>I am a </a:t>
            </a:r>
            <a:r>
              <a:rPr kumimoji="0" lang="en-US" sz="2400" b="0" i="0" u="none" strike="noStrike" cap="none" normalizeH="0" baseline="0" dirty="0" err="1">
                <a:ln>
                  <a:noFill/>
                </a:ln>
                <a:solidFill>
                  <a:schemeClr val="tx1"/>
                </a:solidFill>
                <a:effectLst/>
                <a:latin typeface="Times New Roman" panose="02020603050405020304" pitchFamily="18" charset="0"/>
              </a:rPr>
              <a:t>colourful</a:t>
            </a:r>
            <a:r>
              <a:rPr kumimoji="0" lang="en-US" sz="2400" b="0" i="0" u="none" strike="noStrike" cap="none" normalizeH="0" baseline="0" dirty="0">
                <a:ln>
                  <a:noFill/>
                </a:ln>
                <a:solidFill>
                  <a:schemeClr val="tx1"/>
                </a:solidFill>
                <a:effectLst/>
                <a:latin typeface="Times New Roman" panose="02020603050405020304" pitchFamily="18" charset="0"/>
              </a:rPr>
              <a:t> person!</a:t>
            </a:r>
          </a:p>
        </p:txBody>
      </p:sp>
      <p:sp>
        <p:nvSpPr>
          <p:cNvPr id="36" name="Rectangle 35">
            <a:extLst>
              <a:ext uri="{FF2B5EF4-FFF2-40B4-BE49-F238E27FC236}">
                <a16:creationId xmlns:a16="http://schemas.microsoft.com/office/drawing/2014/main" id="{A632F78E-673B-40E3-938D-206203394021}"/>
              </a:ext>
            </a:extLst>
          </p:cNvPr>
          <p:cNvSpPr/>
          <p:nvPr/>
        </p:nvSpPr>
        <p:spPr bwMode="auto">
          <a:xfrm>
            <a:off x="79428" y="1612900"/>
            <a:ext cx="4183063" cy="2457450"/>
          </a:xfrm>
          <a:prstGeom prst="rect">
            <a:avLst/>
          </a:prstGeom>
          <a:solidFill>
            <a:srgbClr val="80008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rPr>
              <a:t>Very </a:t>
            </a:r>
            <a:r>
              <a:rPr kumimoji="0" lang="en-US" sz="2400" b="0" i="0" u="none" strike="noStrike" cap="none" normalizeH="0" baseline="0" dirty="0" err="1">
                <a:ln>
                  <a:noFill/>
                </a:ln>
                <a:solidFill>
                  <a:schemeClr val="tx1"/>
                </a:solidFill>
                <a:effectLst/>
                <a:latin typeface="Times New Roman" panose="02020603050405020304" pitchFamily="18" charset="0"/>
              </a:rPr>
              <a:t>Very</a:t>
            </a:r>
            <a:r>
              <a:rPr kumimoji="0" lang="en-US" sz="2400" b="0" i="0" u="none" strike="noStrike" cap="none" normalizeH="0" baseline="0" dirty="0">
                <a:ln>
                  <a:noFill/>
                </a:ln>
                <a:solidFill>
                  <a:schemeClr val="tx1"/>
                </a:solidFill>
                <a:effectLst/>
                <a:latin typeface="Times New Roman" panose="02020603050405020304" pitchFamily="18" charset="0"/>
              </a:rPr>
              <a:t> </a:t>
            </a:r>
            <a:r>
              <a:rPr kumimoji="0" lang="en-US" sz="2400" b="0" i="0" u="none" strike="noStrike" cap="none" normalizeH="0" baseline="0" dirty="0" err="1">
                <a:ln>
                  <a:noFill/>
                </a:ln>
                <a:solidFill>
                  <a:schemeClr val="tx1"/>
                </a:solidFill>
                <a:effectLst/>
                <a:latin typeface="Times New Roman" panose="02020603050405020304" pitchFamily="18" charset="0"/>
              </a:rPr>
              <a:t>Colourful</a:t>
            </a:r>
            <a:r>
              <a:rPr kumimoji="0" lang="en-US" sz="2400" b="0" i="0" u="none" strike="noStrike" cap="none" normalizeH="0" baseline="0" dirty="0">
                <a:ln>
                  <a:noFill/>
                </a:ln>
                <a:solidFill>
                  <a:schemeClr val="tx1"/>
                </a:solidFill>
                <a:effectLst/>
                <a:latin typeface="Times New Roman" panose="02020603050405020304" pitchFamily="18" charset="0"/>
              </a:rPr>
              <a:t>!</a:t>
            </a:r>
          </a:p>
        </p:txBody>
      </p:sp>
    </p:spTree>
    <p:extLst>
      <p:ext uri="{BB962C8B-B14F-4D97-AF65-F5344CB8AC3E}">
        <p14:creationId xmlns:p14="http://schemas.microsoft.com/office/powerpoint/2010/main" val="738258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3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8">
                                            <p:txEl>
                                              <p:pRg st="0" end="0"/>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8">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animBg="1"/>
      <p:bldP spid="20" grpId="0" animBg="1"/>
      <p:bldP spid="3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4">
            <a:extLst>
              <a:ext uri="{FF2B5EF4-FFF2-40B4-BE49-F238E27FC236}">
                <a16:creationId xmlns:a16="http://schemas.microsoft.com/office/drawing/2014/main" id="{5EDC000B-4D3F-4F80-926F-3E38093172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2471" y="1612900"/>
            <a:ext cx="4186590" cy="2469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3786A52E-0953-4C54-8484-20689503739A}"/>
              </a:ext>
            </a:extLst>
          </p:cNvPr>
          <p:cNvSpPr>
            <a:spLocks noGrp="1"/>
          </p:cNvSpPr>
          <p:nvPr>
            <p:ph type="title"/>
          </p:nvPr>
        </p:nvSpPr>
        <p:spPr/>
        <p:txBody>
          <a:bodyPr>
            <a:normAutofit fontScale="90000"/>
          </a:bodyPr>
          <a:lstStyle/>
          <a:p>
            <a:r>
              <a:rPr lang="en-US"/>
              <a:t>5 Optimizing your Slides</a:t>
            </a:r>
            <a:endParaRPr lang="en-US" dirty="0"/>
          </a:p>
        </p:txBody>
      </p:sp>
      <p:sp>
        <p:nvSpPr>
          <p:cNvPr id="4" name="Text Placeholder 3">
            <a:extLst>
              <a:ext uri="{FF2B5EF4-FFF2-40B4-BE49-F238E27FC236}">
                <a16:creationId xmlns:a16="http://schemas.microsoft.com/office/drawing/2014/main" id="{F2CE24CA-0F94-448F-B26C-EF7DC7D68D13}"/>
              </a:ext>
            </a:extLst>
          </p:cNvPr>
          <p:cNvSpPr>
            <a:spLocks noGrp="1"/>
          </p:cNvSpPr>
          <p:nvPr>
            <p:ph type="body" sz="quarter" idx="12"/>
          </p:nvPr>
        </p:nvSpPr>
        <p:spPr/>
        <p:txBody>
          <a:bodyPr>
            <a:normAutofit fontScale="92500" lnSpcReduction="20000"/>
          </a:bodyPr>
          <a:lstStyle/>
          <a:p>
            <a:r>
              <a:rPr lang="en-US" dirty="0"/>
              <a:t>Background : Simple &amp; Static</a:t>
            </a:r>
          </a:p>
          <a:p>
            <a:endParaRPr lang="en-US" dirty="0"/>
          </a:p>
        </p:txBody>
      </p:sp>
      <p:pic>
        <p:nvPicPr>
          <p:cNvPr id="8" name="Content Placeholder 7">
            <a:extLst>
              <a:ext uri="{FF2B5EF4-FFF2-40B4-BE49-F238E27FC236}">
                <a16:creationId xmlns:a16="http://schemas.microsoft.com/office/drawing/2014/main" id="{3802B3A9-ED03-4470-B97F-53230617E8B0}"/>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pic>
        <p:nvPicPr>
          <p:cNvPr id="24" name="Content Placeholder 8">
            <a:extLst>
              <a:ext uri="{FF2B5EF4-FFF2-40B4-BE49-F238E27FC236}">
                <a16:creationId xmlns:a16="http://schemas.microsoft.com/office/drawing/2014/main" id="{79DA8935-35DF-4B58-B2EA-8DD8D9A9FB98}"/>
              </a:ext>
            </a:extLst>
          </p:cNvPr>
          <p:cNvPicPr>
            <a:picLocks noGrp="1" noChangeAspect="1"/>
          </p:cNvPicPr>
          <p:nvPr>
            <p:ph sz="quarter" idx="15"/>
          </p:nvPr>
        </p:nvPicPr>
        <p:blipFill>
          <a:blip r:embed="rId4">
            <a:extLst>
              <a:ext uri="{28A0092B-C50C-407E-A947-70E740481C1C}">
                <a14:useLocalDpi xmlns:a14="http://schemas.microsoft.com/office/drawing/2010/main" val="0"/>
              </a:ext>
            </a:extLst>
          </a:blip>
          <a:stretch>
            <a:fillRect/>
          </a:stretch>
        </p:blipFill>
        <p:spPr bwMode="auto">
          <a:xfrm>
            <a:off x="7696200" y="1033770"/>
            <a:ext cx="1219200" cy="612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ontent Placeholder 24">
            <a:extLst>
              <a:ext uri="{FF2B5EF4-FFF2-40B4-BE49-F238E27FC236}">
                <a16:creationId xmlns:a16="http://schemas.microsoft.com/office/drawing/2014/main" id="{48E18131-CA7F-4637-A4D5-9DE6A937A0B4}"/>
              </a:ext>
            </a:extLst>
          </p:cNvPr>
          <p:cNvPicPr>
            <a:picLocks noGrp="1" noChangeAspect="1"/>
          </p:cNvPicPr>
          <p:nvPr>
            <p:ph sz="quarter" idx="14"/>
          </p:nvPr>
        </p:nvPicPr>
        <p:blipFill>
          <a:blip r:embed="rId5">
            <a:extLst>
              <a:ext uri="{28A0092B-C50C-407E-A947-70E740481C1C}">
                <a14:useLocalDpi xmlns:a14="http://schemas.microsoft.com/office/drawing/2010/main" val="0"/>
              </a:ext>
            </a:extLst>
          </a:blip>
          <a:stretch>
            <a:fillRect/>
          </a:stretch>
        </p:blipFill>
        <p:spPr>
          <a:xfrm>
            <a:off x="228600" y="6054472"/>
            <a:ext cx="1065213" cy="537081"/>
          </a:xfrm>
          <a:prstGeom prst="rect">
            <a:avLst/>
          </a:prstGeom>
        </p:spPr>
      </p:pic>
      <p:sp>
        <p:nvSpPr>
          <p:cNvPr id="10" name="Content Placeholder 9">
            <a:extLst>
              <a:ext uri="{FF2B5EF4-FFF2-40B4-BE49-F238E27FC236}">
                <a16:creationId xmlns:a16="http://schemas.microsoft.com/office/drawing/2014/main" id="{BAF93E2F-3F7E-4DF8-A81C-03D96D2EF9A6}"/>
              </a:ext>
            </a:extLst>
          </p:cNvPr>
          <p:cNvSpPr>
            <a:spLocks noGrp="1"/>
          </p:cNvSpPr>
          <p:nvPr>
            <p:ph sz="quarter" idx="16"/>
          </p:nvPr>
        </p:nvSpPr>
        <p:spPr>
          <a:xfrm>
            <a:off x="75998" y="1604879"/>
            <a:ext cx="4183063" cy="2457530"/>
          </a:xfrm>
        </p:spPr>
        <p:txBody>
          <a:bodyPr/>
          <a:lstStyle/>
          <a:p>
            <a:r>
              <a:rPr lang="en-GB" dirty="0"/>
              <a:t>Hope and Go to </a:t>
            </a:r>
            <a:r>
              <a:rPr lang="en-GB" dirty="0" err="1"/>
              <a:t>scool</a:t>
            </a:r>
            <a:endParaRPr lang="en-GB" dirty="0"/>
          </a:p>
        </p:txBody>
      </p:sp>
      <p:sp>
        <p:nvSpPr>
          <p:cNvPr id="13" name="Content Placeholder 12">
            <a:extLst>
              <a:ext uri="{FF2B5EF4-FFF2-40B4-BE49-F238E27FC236}">
                <a16:creationId xmlns:a16="http://schemas.microsoft.com/office/drawing/2014/main" id="{9F7E1E54-FDD2-4200-939B-770B76C22D4D}"/>
              </a:ext>
            </a:extLst>
          </p:cNvPr>
          <p:cNvSpPr>
            <a:spLocks noGrp="1"/>
          </p:cNvSpPr>
          <p:nvPr>
            <p:ph sz="quarter" idx="17"/>
          </p:nvPr>
        </p:nvSpPr>
        <p:spPr bwMode="auto">
          <a:xfrm>
            <a:off x="4702175" y="3600450"/>
            <a:ext cx="4213225" cy="2679700"/>
          </a:xfrm>
          <a:prstGeom prst="rect">
            <a:avLst/>
          </a:prstGeom>
          <a:solidFill>
            <a:schemeClr val="accent4">
              <a:lumMod val="90000"/>
            </a:schemeClr>
          </a:solidFill>
          <a:ln w="19050"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en-CA" dirty="0"/>
              <a:t>Simply Me!</a:t>
            </a:r>
          </a:p>
        </p:txBody>
      </p:sp>
      <p:pic>
        <p:nvPicPr>
          <p:cNvPr id="14" name="Content Placeholder 17">
            <a:extLst>
              <a:ext uri="{FF2B5EF4-FFF2-40B4-BE49-F238E27FC236}">
                <a16:creationId xmlns:a16="http://schemas.microsoft.com/office/drawing/2014/main" id="{E752821C-AADB-4BD6-A906-2DC8EF299A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72269" y="1600200"/>
            <a:ext cx="1365922" cy="2457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Content Placeholder 6">
            <a:extLst>
              <a:ext uri="{FF2B5EF4-FFF2-40B4-BE49-F238E27FC236}">
                <a16:creationId xmlns:a16="http://schemas.microsoft.com/office/drawing/2014/main" id="{6EB91B70-247E-47F5-B0F9-69EE5E969A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2715272" y="1600200"/>
            <a:ext cx="1543789" cy="2469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9335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repeatCount="indefinite"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3000"/>
                                        <p:tgtEl>
                                          <p:spTgt spid="14"/>
                                        </p:tgtEl>
                                      </p:cBhvr>
                                    </p:animEffect>
                                  </p:childTnLst>
                                </p:cTn>
                              </p:par>
                            </p:childTnLst>
                          </p:cTn>
                        </p:par>
                        <p:par>
                          <p:cTn id="8" fill="hold">
                            <p:stCondLst>
                              <p:cond delay="3000"/>
                            </p:stCondLst>
                            <p:childTnLst>
                              <p:par>
                                <p:cTn id="9" presetID="22" presetClass="entr" presetSubtype="4" repeatCount="indefinite"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20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CA123-1AA2-4FAC-AB48-F939F84ABDDE}"/>
              </a:ext>
            </a:extLst>
          </p:cNvPr>
          <p:cNvSpPr>
            <a:spLocks noGrp="1"/>
          </p:cNvSpPr>
          <p:nvPr>
            <p:ph type="title"/>
          </p:nvPr>
        </p:nvSpPr>
        <p:spPr/>
        <p:txBody>
          <a:bodyPr>
            <a:normAutofit fontScale="90000"/>
          </a:bodyPr>
          <a:lstStyle/>
          <a:p>
            <a:r>
              <a:rPr lang="en-US"/>
              <a:t>5 Optimizing your Slides</a:t>
            </a:r>
            <a:endParaRPr lang="en-US" dirty="0"/>
          </a:p>
        </p:txBody>
      </p:sp>
      <p:sp>
        <p:nvSpPr>
          <p:cNvPr id="4" name="Text Placeholder 3">
            <a:extLst>
              <a:ext uri="{FF2B5EF4-FFF2-40B4-BE49-F238E27FC236}">
                <a16:creationId xmlns:a16="http://schemas.microsoft.com/office/drawing/2014/main" id="{4C3CB948-CCB0-4B4D-920A-C85636F49BA4}"/>
              </a:ext>
            </a:extLst>
          </p:cNvPr>
          <p:cNvSpPr>
            <a:spLocks noGrp="1"/>
          </p:cNvSpPr>
          <p:nvPr>
            <p:ph type="body" sz="quarter" idx="12"/>
          </p:nvPr>
        </p:nvSpPr>
        <p:spPr/>
        <p:txBody>
          <a:bodyPr>
            <a:normAutofit fontScale="92500" lnSpcReduction="20000"/>
          </a:bodyPr>
          <a:lstStyle/>
          <a:p>
            <a:r>
              <a:rPr lang="en-US" dirty="0"/>
              <a:t>Background : Dark</a:t>
            </a:r>
          </a:p>
        </p:txBody>
      </p:sp>
      <p:pic>
        <p:nvPicPr>
          <p:cNvPr id="9" name="Content Placeholder 7">
            <a:extLst>
              <a:ext uri="{FF2B5EF4-FFF2-40B4-BE49-F238E27FC236}">
                <a16:creationId xmlns:a16="http://schemas.microsoft.com/office/drawing/2014/main" id="{05641DD4-8318-4730-8FC7-BAC99FB26B71}"/>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8" name="Content Placeholder 17">
            <a:extLst>
              <a:ext uri="{FF2B5EF4-FFF2-40B4-BE49-F238E27FC236}">
                <a16:creationId xmlns:a16="http://schemas.microsoft.com/office/drawing/2014/main" id="{52EE69B0-5E5C-464E-9563-3121EE5B6A01}"/>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228600" y="6054472"/>
            <a:ext cx="1065213" cy="537081"/>
          </a:xfrm>
        </p:spPr>
      </p:pic>
      <p:pic>
        <p:nvPicPr>
          <p:cNvPr id="19" name="Content Placeholder 8">
            <a:extLst>
              <a:ext uri="{FF2B5EF4-FFF2-40B4-BE49-F238E27FC236}">
                <a16:creationId xmlns:a16="http://schemas.microsoft.com/office/drawing/2014/main" id="{0A7196B6-5499-4589-A28E-3D0664B7BD15}"/>
              </a:ext>
            </a:extLst>
          </p:cNvPr>
          <p:cNvPicPr>
            <a:picLocks noGrp="1" noChangeAspect="1"/>
          </p:cNvPicPr>
          <p:nvPr>
            <p:ph sz="quarter" idx="15"/>
          </p:nvPr>
        </p:nvPicPr>
        <p:blipFill>
          <a:blip r:embed="rId4">
            <a:extLst>
              <a:ext uri="{28A0092B-C50C-407E-A947-70E740481C1C}">
                <a14:useLocalDpi xmlns:a14="http://schemas.microsoft.com/office/drawing/2010/main" val="0"/>
              </a:ext>
            </a:extLst>
          </a:blip>
          <a:stretch>
            <a:fillRect/>
          </a:stretch>
        </p:blipFill>
        <p:spPr>
          <a:xfrm>
            <a:off x="7696200" y="1033770"/>
            <a:ext cx="1219200" cy="612160"/>
          </a:xfrm>
        </p:spPr>
      </p:pic>
      <p:sp>
        <p:nvSpPr>
          <p:cNvPr id="11" name="Content Placeholder 10">
            <a:extLst>
              <a:ext uri="{FF2B5EF4-FFF2-40B4-BE49-F238E27FC236}">
                <a16:creationId xmlns:a16="http://schemas.microsoft.com/office/drawing/2014/main" id="{C5E884A2-BEC3-4EDB-8EBF-6DAAACAEC06D}"/>
              </a:ext>
            </a:extLst>
          </p:cNvPr>
          <p:cNvSpPr>
            <a:spLocks noGrp="1"/>
          </p:cNvSpPr>
          <p:nvPr>
            <p:ph sz="quarter" idx="16"/>
          </p:nvPr>
        </p:nvSpPr>
        <p:spPr bwMode="auto">
          <a:xfrm>
            <a:off x="76200" y="1612900"/>
            <a:ext cx="4183063" cy="2457450"/>
          </a:xfrm>
          <a:prstGeom prst="rect">
            <a:avLst/>
          </a:prstGeom>
          <a:solidFill>
            <a:srgbClr val="FFFF00"/>
          </a:solidFill>
          <a:ln w="19050"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1" i="0" u="none" strike="noStrike" cap="none" normalizeH="0" baseline="0" dirty="0">
                <a:ln>
                  <a:noFill/>
                </a:ln>
                <a:solidFill>
                  <a:srgbClr val="0000FF"/>
                </a:solidFill>
                <a:effectLst/>
                <a:latin typeface="Times New Roman" panose="02020603050405020304" pitchFamily="18" charset="0"/>
              </a:rPr>
              <a:t>Dark</a:t>
            </a:r>
            <a:r>
              <a:rPr lang="en-US" sz="4000" b="1" dirty="0">
                <a:solidFill>
                  <a:srgbClr val="0000FF"/>
                </a:solidFill>
                <a:latin typeface="Times New Roman" panose="02020603050405020304" pitchFamily="18" charset="0"/>
              </a:rPr>
              <a:t> on Light</a:t>
            </a:r>
            <a:endParaRPr kumimoji="0" lang="en-US" sz="2400" b="1" i="0" u="none" strike="noStrike" cap="none" normalizeH="0" baseline="0" dirty="0">
              <a:ln>
                <a:noFill/>
              </a:ln>
              <a:solidFill>
                <a:srgbClr val="0000FF"/>
              </a:solidFill>
              <a:effectLst/>
              <a:latin typeface="Times New Roman" panose="02020603050405020304" pitchFamily="18" charset="0"/>
            </a:endParaRPr>
          </a:p>
        </p:txBody>
      </p:sp>
      <p:sp>
        <p:nvSpPr>
          <p:cNvPr id="14" name="Content Placeholder 13">
            <a:extLst>
              <a:ext uri="{FF2B5EF4-FFF2-40B4-BE49-F238E27FC236}">
                <a16:creationId xmlns:a16="http://schemas.microsoft.com/office/drawing/2014/main" id="{88017871-D17B-4EB6-9BC7-70652E439924}"/>
              </a:ext>
            </a:extLst>
          </p:cNvPr>
          <p:cNvSpPr>
            <a:spLocks noGrp="1"/>
          </p:cNvSpPr>
          <p:nvPr>
            <p:ph sz="quarter" idx="17"/>
          </p:nvPr>
        </p:nvSpPr>
        <p:spPr bwMode="auto">
          <a:xfrm>
            <a:off x="4702175" y="3600450"/>
            <a:ext cx="4213225" cy="2679700"/>
          </a:xfrm>
          <a:prstGeom prst="rect">
            <a:avLst/>
          </a:prstGeom>
          <a:solidFill>
            <a:srgbClr val="0000FF"/>
          </a:solidFill>
          <a:ln w="19050"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800" b="1" i="0" u="none" strike="noStrike" cap="none" normalizeH="0" baseline="0" dirty="0">
                <a:ln>
                  <a:noFill/>
                </a:ln>
                <a:solidFill>
                  <a:srgbClr val="FFFF00"/>
                </a:solidFill>
                <a:effectLst/>
                <a:latin typeface="Times New Roman" panose="02020603050405020304" pitchFamily="18" charset="0"/>
              </a:rPr>
              <a:t>Light</a:t>
            </a:r>
            <a:r>
              <a:rPr kumimoji="0" lang="en-US" sz="4800" b="1" i="0" u="none" strike="noStrike" cap="none" normalizeH="0" dirty="0">
                <a:ln>
                  <a:noFill/>
                </a:ln>
                <a:solidFill>
                  <a:srgbClr val="FFFF00"/>
                </a:solidFill>
                <a:effectLst/>
                <a:latin typeface="Times New Roman" panose="02020603050405020304" pitchFamily="18" charset="0"/>
              </a:rPr>
              <a:t> </a:t>
            </a:r>
            <a:r>
              <a:rPr lang="en-US" sz="4800" b="1" dirty="0">
                <a:solidFill>
                  <a:srgbClr val="FFFF00"/>
                </a:solidFill>
                <a:latin typeface="Times New Roman" panose="02020603050405020304" pitchFamily="18" charset="0"/>
              </a:rPr>
              <a:t>On Dark</a:t>
            </a:r>
            <a:endParaRPr kumimoji="0" lang="en-US" sz="4800" b="1" i="0" u="none" strike="noStrike" cap="none" normalizeH="0" baseline="0" dirty="0">
              <a:ln>
                <a:noFill/>
              </a:ln>
              <a:solidFill>
                <a:srgbClr val="FFFF00"/>
              </a:solidFill>
              <a:effectLst/>
              <a:latin typeface="Times New Roman" panose="02020603050405020304" pitchFamily="18" charset="0"/>
            </a:endParaRPr>
          </a:p>
        </p:txBody>
      </p:sp>
    </p:spTree>
    <p:extLst>
      <p:ext uri="{BB962C8B-B14F-4D97-AF65-F5344CB8AC3E}">
        <p14:creationId xmlns:p14="http://schemas.microsoft.com/office/powerpoint/2010/main" val="139740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C8AF5-37E0-4E53-80D8-32D227CCEFF8}"/>
              </a:ext>
            </a:extLst>
          </p:cNvPr>
          <p:cNvSpPr>
            <a:spLocks noGrp="1"/>
          </p:cNvSpPr>
          <p:nvPr>
            <p:ph type="title"/>
          </p:nvPr>
        </p:nvSpPr>
        <p:spPr/>
        <p:txBody>
          <a:bodyPr>
            <a:normAutofit fontScale="90000"/>
          </a:bodyPr>
          <a:lstStyle/>
          <a:p>
            <a:r>
              <a:rPr lang="en-US"/>
              <a:t>5 Optimizing your Slides</a:t>
            </a:r>
            <a:endParaRPr lang="en-US" dirty="0"/>
          </a:p>
        </p:txBody>
      </p:sp>
      <p:sp>
        <p:nvSpPr>
          <p:cNvPr id="4" name="Text Placeholder 3">
            <a:extLst>
              <a:ext uri="{FF2B5EF4-FFF2-40B4-BE49-F238E27FC236}">
                <a16:creationId xmlns:a16="http://schemas.microsoft.com/office/drawing/2014/main" id="{54B560EC-0A33-45A4-AFB5-33EF7AEF5BB1}"/>
              </a:ext>
            </a:extLst>
          </p:cNvPr>
          <p:cNvSpPr>
            <a:spLocks noGrp="1"/>
          </p:cNvSpPr>
          <p:nvPr>
            <p:ph type="body" sz="quarter" idx="12"/>
          </p:nvPr>
        </p:nvSpPr>
        <p:spPr/>
        <p:txBody>
          <a:bodyPr>
            <a:normAutofit fontScale="92500" lnSpcReduction="20000"/>
          </a:bodyPr>
          <a:lstStyle/>
          <a:p>
            <a:r>
              <a:rPr lang="en-US" dirty="0"/>
              <a:t>Background : Numbered i.e. 1,2,3…</a:t>
            </a:r>
          </a:p>
        </p:txBody>
      </p:sp>
      <p:pic>
        <p:nvPicPr>
          <p:cNvPr id="8" name="Content Placeholder 7">
            <a:extLst>
              <a:ext uri="{FF2B5EF4-FFF2-40B4-BE49-F238E27FC236}">
                <a16:creationId xmlns:a16="http://schemas.microsoft.com/office/drawing/2014/main" id="{374F7B12-72E5-4483-A5C7-4697F42B4A01}"/>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7" name="Content Placeholder 16">
            <a:extLst>
              <a:ext uri="{FF2B5EF4-FFF2-40B4-BE49-F238E27FC236}">
                <a16:creationId xmlns:a16="http://schemas.microsoft.com/office/drawing/2014/main" id="{1F524715-AF3D-4524-87E3-3714653033E4}"/>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228600" y="6054472"/>
            <a:ext cx="1065213" cy="537081"/>
          </a:xfrm>
        </p:spPr>
      </p:pic>
      <p:pic>
        <p:nvPicPr>
          <p:cNvPr id="18" name="Content Placeholder 8">
            <a:extLst>
              <a:ext uri="{FF2B5EF4-FFF2-40B4-BE49-F238E27FC236}">
                <a16:creationId xmlns:a16="http://schemas.microsoft.com/office/drawing/2014/main" id="{00816671-D3F1-4D21-B2C6-5715506419F1}"/>
              </a:ext>
            </a:extLst>
          </p:cNvPr>
          <p:cNvPicPr>
            <a:picLocks noGrp="1" noChangeAspect="1"/>
          </p:cNvPicPr>
          <p:nvPr>
            <p:ph sz="quarter" idx="15"/>
          </p:nvPr>
        </p:nvPicPr>
        <p:blipFill>
          <a:blip r:embed="rId4">
            <a:extLst>
              <a:ext uri="{28A0092B-C50C-407E-A947-70E740481C1C}">
                <a14:useLocalDpi xmlns:a14="http://schemas.microsoft.com/office/drawing/2010/main" val="0"/>
              </a:ext>
            </a:extLst>
          </a:blip>
          <a:stretch>
            <a:fillRect/>
          </a:stretch>
        </p:blipFill>
        <p:spPr>
          <a:xfrm>
            <a:off x="7696200" y="1033770"/>
            <a:ext cx="1219200" cy="612160"/>
          </a:xfrm>
        </p:spPr>
      </p:pic>
      <p:sp>
        <p:nvSpPr>
          <p:cNvPr id="14" name="Content Placeholder 13">
            <a:extLst>
              <a:ext uri="{FF2B5EF4-FFF2-40B4-BE49-F238E27FC236}">
                <a16:creationId xmlns:a16="http://schemas.microsoft.com/office/drawing/2014/main" id="{625C9D29-94A0-4F54-841F-DBB666C5400D}"/>
              </a:ext>
            </a:extLst>
          </p:cNvPr>
          <p:cNvSpPr>
            <a:spLocks noGrp="1"/>
          </p:cNvSpPr>
          <p:nvPr>
            <p:ph sz="quarter" idx="16"/>
          </p:nvPr>
        </p:nvSpPr>
        <p:spPr bwMode="auto">
          <a:xfrm>
            <a:off x="76200" y="1612900"/>
            <a:ext cx="4183063" cy="2457450"/>
          </a:xfrm>
          <a:prstGeom prst="rect">
            <a:avLst/>
          </a:prstGeom>
          <a:solidFill>
            <a:srgbClr val="0000FF"/>
          </a:solidFill>
          <a:ln w="19050"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4000" b="0" i="0" u="none" strike="noStrike" cap="none" normalizeH="0" baseline="0" dirty="0">
                <a:ln>
                  <a:noFill/>
                </a:ln>
                <a:solidFill>
                  <a:schemeClr val="tx2"/>
                </a:solidFill>
                <a:effectLst/>
                <a:latin typeface="Times New Roman" panose="02020603050405020304" pitchFamily="18" charset="0"/>
              </a:rPr>
              <a:t>        </a:t>
            </a:r>
            <a:endParaRPr kumimoji="0" lang="en-US" sz="2400" b="1" i="0" u="none" strike="noStrike" cap="none" normalizeH="0" baseline="0" dirty="0">
              <a:ln>
                <a:noFill/>
              </a:ln>
              <a:solidFill>
                <a:schemeClr val="tx1"/>
              </a:solidFill>
              <a:effectLst/>
              <a:latin typeface="Times New Roman" panose="02020603050405020304" pitchFamily="18" charset="0"/>
            </a:endParaRPr>
          </a:p>
        </p:txBody>
      </p:sp>
      <p:sp>
        <p:nvSpPr>
          <p:cNvPr id="15" name="Content Placeholder 14">
            <a:extLst>
              <a:ext uri="{FF2B5EF4-FFF2-40B4-BE49-F238E27FC236}">
                <a16:creationId xmlns:a16="http://schemas.microsoft.com/office/drawing/2014/main" id="{F66B0613-AAB2-4C2C-8DAB-8F893ECF1B3C}"/>
              </a:ext>
            </a:extLst>
          </p:cNvPr>
          <p:cNvSpPr>
            <a:spLocks noGrp="1"/>
          </p:cNvSpPr>
          <p:nvPr>
            <p:ph sz="quarter" idx="17"/>
          </p:nvPr>
        </p:nvSpPr>
        <p:spPr bwMode="auto">
          <a:xfrm>
            <a:off x="4702175" y="3600450"/>
            <a:ext cx="4213225" cy="2679700"/>
          </a:xfrm>
          <a:prstGeom prst="rect">
            <a:avLst/>
          </a:prstGeom>
          <a:solidFill>
            <a:srgbClr val="0000FF"/>
          </a:solidFill>
          <a:ln w="19050"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rmAutofit fontScale="77500" lnSpcReduction="20000"/>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rgbClr val="FFFF00"/>
                </a:solidFill>
                <a:effectLst/>
                <a:latin typeface="Times New Roman" panose="02020603050405020304" pitchFamily="18" charset="0"/>
              </a:rPr>
              <a:t>			</a:t>
            </a:r>
          </a:p>
          <a:p>
            <a:pPr marL="0" marR="0" indent="0" algn="l" defTabSz="914400" rtl="0" eaLnBrk="0" fontAlgn="base" latinLnBrk="0" hangingPunct="0">
              <a:lnSpc>
                <a:spcPct val="100000"/>
              </a:lnSpc>
              <a:spcBef>
                <a:spcPct val="0"/>
              </a:spcBef>
              <a:spcAft>
                <a:spcPct val="0"/>
              </a:spcAft>
              <a:buClrTx/>
              <a:buSzTx/>
              <a:buFontTx/>
              <a:buNone/>
              <a:tabLst/>
            </a:pPr>
            <a:endParaRPr lang="en-US" b="1" dirty="0">
              <a:solidFill>
                <a:srgbClr val="FFFF00"/>
              </a:solidFill>
              <a:latin typeface="Times New Roman" panose="02020603050405020304"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dirty="0">
              <a:ln>
                <a:noFill/>
              </a:ln>
              <a:solidFill>
                <a:srgbClr val="FFFF00"/>
              </a:solidFill>
              <a:effectLst/>
              <a:latin typeface="Times New Roman" panose="02020603050405020304"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endParaRPr lang="en-US" b="1" dirty="0">
              <a:solidFill>
                <a:srgbClr val="FFFF00"/>
              </a:solidFill>
              <a:latin typeface="Times New Roman" panose="02020603050405020304"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dirty="0">
              <a:ln>
                <a:noFill/>
              </a:ln>
              <a:solidFill>
                <a:srgbClr val="FFFF00"/>
              </a:solidFill>
              <a:effectLst/>
              <a:latin typeface="Times New Roman" panose="02020603050405020304"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dirty="0">
              <a:ln>
                <a:noFill/>
              </a:ln>
              <a:solidFill>
                <a:srgbClr val="FFFF00"/>
              </a:solidFill>
              <a:effectLst/>
              <a:latin typeface="Times New Roman" panose="02020603050405020304"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dirty="0">
              <a:ln>
                <a:noFill/>
              </a:ln>
              <a:solidFill>
                <a:srgbClr val="FFFF00"/>
              </a:solidFill>
              <a:effectLst/>
              <a:latin typeface="Times New Roman" panose="02020603050405020304"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rgbClr val="FFFF00"/>
                </a:solidFill>
                <a:effectLst/>
                <a:latin typeface="Times New Roman" panose="02020603050405020304" pitchFamily="18" charset="0"/>
              </a:rPr>
              <a:t>                                            (52)</a:t>
            </a:r>
            <a:endParaRPr lang="en-US" sz="3200" b="1" dirty="0">
              <a:solidFill>
                <a:srgbClr val="FFFF00"/>
              </a:solidFill>
              <a:latin typeface="Times New Roman" panose="02020603050405020304" pitchFamily="18" charset="0"/>
            </a:endParaRPr>
          </a:p>
        </p:txBody>
      </p:sp>
    </p:spTree>
    <p:extLst>
      <p:ext uri="{BB962C8B-B14F-4D97-AF65-F5344CB8AC3E}">
        <p14:creationId xmlns:p14="http://schemas.microsoft.com/office/powerpoint/2010/main" val="318345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83404-88F5-4E54-98CB-6D3C28A193FC}"/>
              </a:ext>
            </a:extLst>
          </p:cNvPr>
          <p:cNvSpPr>
            <a:spLocks noGrp="1"/>
          </p:cNvSpPr>
          <p:nvPr>
            <p:ph type="title"/>
          </p:nvPr>
        </p:nvSpPr>
        <p:spPr/>
        <p:txBody>
          <a:bodyPr>
            <a:normAutofit fontScale="90000"/>
          </a:bodyPr>
          <a:lstStyle/>
          <a:p>
            <a:r>
              <a:rPr lang="en-US"/>
              <a:t>5 Optimizing your Slides</a:t>
            </a:r>
            <a:endParaRPr lang="en-US" dirty="0"/>
          </a:p>
        </p:txBody>
      </p:sp>
      <p:sp>
        <p:nvSpPr>
          <p:cNvPr id="7" name="Content Placeholder 6">
            <a:extLst>
              <a:ext uri="{FF2B5EF4-FFF2-40B4-BE49-F238E27FC236}">
                <a16:creationId xmlns:a16="http://schemas.microsoft.com/office/drawing/2014/main" id="{75BDAB58-AC6E-4D46-85BF-E9657FC48FC1}"/>
              </a:ext>
            </a:extLst>
          </p:cNvPr>
          <p:cNvSpPr>
            <a:spLocks noGrp="1"/>
          </p:cNvSpPr>
          <p:nvPr>
            <p:ph idx="1"/>
          </p:nvPr>
        </p:nvSpPr>
        <p:spPr/>
        <p:txBody>
          <a:bodyPr/>
          <a:lstStyle/>
          <a:p>
            <a:r>
              <a:rPr lang="en-US" dirty="0"/>
              <a:t>Same </a:t>
            </a:r>
          </a:p>
          <a:p>
            <a:r>
              <a:rPr lang="en-US" dirty="0"/>
              <a:t>Simple </a:t>
            </a:r>
          </a:p>
          <a:p>
            <a:r>
              <a:rPr lang="en-US" dirty="0"/>
              <a:t>Dark</a:t>
            </a:r>
          </a:p>
          <a:p>
            <a:r>
              <a:rPr lang="en-US" dirty="0"/>
              <a:t>Numbered 1,2,3,4</a:t>
            </a:r>
            <a:endParaRPr lang="en-CA" dirty="0"/>
          </a:p>
        </p:txBody>
      </p:sp>
      <p:sp>
        <p:nvSpPr>
          <p:cNvPr id="4" name="Text Placeholder 3">
            <a:extLst>
              <a:ext uri="{FF2B5EF4-FFF2-40B4-BE49-F238E27FC236}">
                <a16:creationId xmlns:a16="http://schemas.microsoft.com/office/drawing/2014/main" id="{3B54849F-3080-40FD-925B-0F775D76FAEC}"/>
              </a:ext>
            </a:extLst>
          </p:cNvPr>
          <p:cNvSpPr>
            <a:spLocks noGrp="1"/>
          </p:cNvSpPr>
          <p:nvPr>
            <p:ph type="body" sz="quarter" idx="12"/>
          </p:nvPr>
        </p:nvSpPr>
        <p:spPr/>
        <p:txBody>
          <a:bodyPr>
            <a:normAutofit fontScale="92500" lnSpcReduction="20000"/>
          </a:bodyPr>
          <a:lstStyle/>
          <a:p>
            <a:r>
              <a:rPr lang="en-US" dirty="0"/>
              <a:t>Background</a:t>
            </a:r>
          </a:p>
        </p:txBody>
      </p:sp>
      <p:sp>
        <p:nvSpPr>
          <p:cNvPr id="9" name="Content Placeholder 8">
            <a:extLst>
              <a:ext uri="{FF2B5EF4-FFF2-40B4-BE49-F238E27FC236}">
                <a16:creationId xmlns:a16="http://schemas.microsoft.com/office/drawing/2014/main" id="{34A11F56-A8D7-4BC3-8749-22C6E456E371}"/>
              </a:ext>
            </a:extLst>
          </p:cNvPr>
          <p:cNvSpPr>
            <a:spLocks noGrp="1"/>
          </p:cNvSpPr>
          <p:nvPr>
            <p:ph sz="quarter" idx="14"/>
          </p:nvPr>
        </p:nvSpPr>
        <p:spPr/>
        <p:txBody>
          <a:bodyPr/>
          <a:lstStyle/>
          <a:p>
            <a:endParaRPr lang="en-CA"/>
          </a:p>
        </p:txBody>
      </p:sp>
      <p:sp>
        <p:nvSpPr>
          <p:cNvPr id="10" name="Content Placeholder 9">
            <a:extLst>
              <a:ext uri="{FF2B5EF4-FFF2-40B4-BE49-F238E27FC236}">
                <a16:creationId xmlns:a16="http://schemas.microsoft.com/office/drawing/2014/main" id="{5DCB83CE-EFD0-452C-A928-5D776A99F9B4}"/>
              </a:ext>
            </a:extLst>
          </p:cNvPr>
          <p:cNvSpPr>
            <a:spLocks noGrp="1"/>
          </p:cNvSpPr>
          <p:nvPr>
            <p:ph sz="quarter" idx="15"/>
          </p:nvPr>
        </p:nvSpPr>
        <p:spPr/>
        <p:txBody>
          <a:bodyPr/>
          <a:lstStyle/>
          <a:p>
            <a:endParaRPr lang="en-CA"/>
          </a:p>
        </p:txBody>
      </p:sp>
      <p:pic>
        <p:nvPicPr>
          <p:cNvPr id="16" name="Content Placeholder 7">
            <a:extLst>
              <a:ext uri="{FF2B5EF4-FFF2-40B4-BE49-F238E27FC236}">
                <a16:creationId xmlns:a16="http://schemas.microsoft.com/office/drawing/2014/main" id="{7CBB38FB-14C8-4786-81D3-D4C1800BD435}"/>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Tree>
    <p:extLst>
      <p:ext uri="{BB962C8B-B14F-4D97-AF65-F5344CB8AC3E}">
        <p14:creationId xmlns:p14="http://schemas.microsoft.com/office/powerpoint/2010/main" val="32557223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617F1-7CAF-433A-AE2D-9A6B70B937BB}"/>
              </a:ext>
            </a:extLst>
          </p:cNvPr>
          <p:cNvSpPr>
            <a:spLocks noGrp="1"/>
          </p:cNvSpPr>
          <p:nvPr>
            <p:ph type="title"/>
          </p:nvPr>
        </p:nvSpPr>
        <p:spPr/>
        <p:txBody>
          <a:bodyPr>
            <a:normAutofit fontScale="90000"/>
          </a:bodyPr>
          <a:lstStyle/>
          <a:p>
            <a:r>
              <a:rPr lang="en-US"/>
              <a:t>5 Optimizing your Slides</a:t>
            </a:r>
            <a:endParaRPr lang="en-US" dirty="0"/>
          </a:p>
        </p:txBody>
      </p:sp>
      <p:sp>
        <p:nvSpPr>
          <p:cNvPr id="4" name="Text Placeholder 3">
            <a:extLst>
              <a:ext uri="{FF2B5EF4-FFF2-40B4-BE49-F238E27FC236}">
                <a16:creationId xmlns:a16="http://schemas.microsoft.com/office/drawing/2014/main" id="{39197697-7906-4F08-9D1F-4C318397502C}"/>
              </a:ext>
            </a:extLst>
          </p:cNvPr>
          <p:cNvSpPr>
            <a:spLocks noGrp="1"/>
          </p:cNvSpPr>
          <p:nvPr>
            <p:ph type="body" sz="quarter" idx="12"/>
          </p:nvPr>
        </p:nvSpPr>
        <p:spPr/>
        <p:txBody>
          <a:bodyPr>
            <a:normAutofit fontScale="92500" lnSpcReduction="20000"/>
          </a:bodyPr>
          <a:lstStyle/>
          <a:p>
            <a:r>
              <a:rPr lang="en-US"/>
              <a:t>Text</a:t>
            </a:r>
            <a:endParaRPr lang="en-US" dirty="0"/>
          </a:p>
        </p:txBody>
      </p:sp>
      <p:pic>
        <p:nvPicPr>
          <p:cNvPr id="15" name="Content Placeholder 7">
            <a:extLst>
              <a:ext uri="{FF2B5EF4-FFF2-40B4-BE49-F238E27FC236}">
                <a16:creationId xmlns:a16="http://schemas.microsoft.com/office/drawing/2014/main" id="{3EA01A1F-BB56-4148-9C2C-3F6465CD8C30}"/>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20" name="Content Placeholder 16">
            <a:extLst>
              <a:ext uri="{FF2B5EF4-FFF2-40B4-BE49-F238E27FC236}">
                <a16:creationId xmlns:a16="http://schemas.microsoft.com/office/drawing/2014/main" id="{60FDBAE1-DE02-4906-A5AF-239EE1E0CEDC}"/>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228600" y="6054472"/>
            <a:ext cx="1065213" cy="537081"/>
          </a:xfrm>
        </p:spPr>
      </p:pic>
      <p:pic>
        <p:nvPicPr>
          <p:cNvPr id="31" name="Content Placeholder 8">
            <a:extLst>
              <a:ext uri="{FF2B5EF4-FFF2-40B4-BE49-F238E27FC236}">
                <a16:creationId xmlns:a16="http://schemas.microsoft.com/office/drawing/2014/main" id="{8B165D28-3D88-4E21-8A03-D46E3A14024B}"/>
              </a:ext>
            </a:extLst>
          </p:cNvPr>
          <p:cNvPicPr>
            <a:picLocks noGrp="1" noChangeAspect="1"/>
          </p:cNvPicPr>
          <p:nvPr>
            <p:ph sz="quarter" idx="15"/>
          </p:nvPr>
        </p:nvPicPr>
        <p:blipFill>
          <a:blip r:embed="rId4">
            <a:extLst>
              <a:ext uri="{28A0092B-C50C-407E-A947-70E740481C1C}">
                <a14:useLocalDpi xmlns:a14="http://schemas.microsoft.com/office/drawing/2010/main" val="0"/>
              </a:ext>
            </a:extLst>
          </a:blip>
          <a:stretch>
            <a:fillRect/>
          </a:stretch>
        </p:blipFill>
        <p:spPr>
          <a:xfrm>
            <a:off x="7696200" y="1033770"/>
            <a:ext cx="1219200" cy="612160"/>
          </a:xfrm>
        </p:spPr>
      </p:pic>
      <p:pic>
        <p:nvPicPr>
          <p:cNvPr id="23" name="Content Placeholder 21">
            <a:extLst>
              <a:ext uri="{FF2B5EF4-FFF2-40B4-BE49-F238E27FC236}">
                <a16:creationId xmlns:a16="http://schemas.microsoft.com/office/drawing/2014/main" id="{C61AC887-5FFB-452A-8156-16642902565A}"/>
              </a:ext>
            </a:extLst>
          </p:cNvPr>
          <p:cNvPicPr>
            <a:picLocks noGrp="1" noChangeAspect="1"/>
          </p:cNvPicPr>
          <p:nvPr>
            <p:ph sz="quarter" idx="16"/>
          </p:nvPr>
        </p:nvPicPr>
        <p:blipFill>
          <a:blip r:embed="rId5">
            <a:extLst>
              <a:ext uri="{28A0092B-C50C-407E-A947-70E740481C1C}">
                <a14:useLocalDpi xmlns:a14="http://schemas.microsoft.com/office/drawing/2010/main" val="0"/>
              </a:ext>
            </a:extLst>
          </a:blip>
          <a:stretch>
            <a:fillRect/>
          </a:stretch>
        </p:blipFill>
        <p:spPr>
          <a:xfrm>
            <a:off x="590123" y="1612900"/>
            <a:ext cx="3155216" cy="2457450"/>
          </a:xfrm>
        </p:spPr>
      </p:pic>
      <p:pic>
        <p:nvPicPr>
          <p:cNvPr id="25" name="Content Placeholder 13">
            <a:extLst>
              <a:ext uri="{FF2B5EF4-FFF2-40B4-BE49-F238E27FC236}">
                <a16:creationId xmlns:a16="http://schemas.microsoft.com/office/drawing/2014/main" id="{9E951C86-FF74-456A-8AB0-209E97A16F02}"/>
              </a:ext>
            </a:extLst>
          </p:cNvPr>
          <p:cNvPicPr>
            <a:picLocks noGrp="1" noChangeAspect="1"/>
          </p:cNvPicPr>
          <p:nvPr>
            <p:ph sz="quarter" idx="17"/>
          </p:nvPr>
        </p:nvPicPr>
        <p:blipFill>
          <a:blip r:embed="rId6">
            <a:extLst>
              <a:ext uri="{28A0092B-C50C-407E-A947-70E740481C1C}">
                <a14:useLocalDpi xmlns:a14="http://schemas.microsoft.com/office/drawing/2010/main" val="0"/>
              </a:ext>
            </a:extLst>
          </a:blip>
          <a:stretch>
            <a:fillRect/>
          </a:stretch>
        </p:blipFill>
        <p:spPr>
          <a:xfrm>
            <a:off x="5073008" y="3600450"/>
            <a:ext cx="3471559" cy="2679700"/>
          </a:xfrm>
        </p:spPr>
      </p:pic>
    </p:spTree>
    <p:extLst>
      <p:ext uri="{BB962C8B-B14F-4D97-AF65-F5344CB8AC3E}">
        <p14:creationId xmlns:p14="http://schemas.microsoft.com/office/powerpoint/2010/main" val="2914819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E28EC-033A-4760-AFD8-E8F7C069193C}"/>
              </a:ext>
            </a:extLst>
          </p:cNvPr>
          <p:cNvSpPr>
            <a:spLocks noGrp="1"/>
          </p:cNvSpPr>
          <p:nvPr>
            <p:ph type="title"/>
          </p:nvPr>
        </p:nvSpPr>
        <p:spPr/>
        <p:txBody>
          <a:bodyPr>
            <a:normAutofit fontScale="90000"/>
          </a:bodyPr>
          <a:lstStyle/>
          <a:p>
            <a:r>
              <a:rPr lang="en-US"/>
              <a:t>5 Optimizing your Slides</a:t>
            </a:r>
            <a:endParaRPr lang="en-US" dirty="0"/>
          </a:p>
        </p:txBody>
      </p:sp>
      <p:sp>
        <p:nvSpPr>
          <p:cNvPr id="4" name="Text Placeholder 3">
            <a:extLst>
              <a:ext uri="{FF2B5EF4-FFF2-40B4-BE49-F238E27FC236}">
                <a16:creationId xmlns:a16="http://schemas.microsoft.com/office/drawing/2014/main" id="{38FD63F5-861C-4D71-9A34-C03E23B4547E}"/>
              </a:ext>
            </a:extLst>
          </p:cNvPr>
          <p:cNvSpPr>
            <a:spLocks noGrp="1"/>
          </p:cNvSpPr>
          <p:nvPr>
            <p:ph type="body" sz="quarter" idx="12"/>
          </p:nvPr>
        </p:nvSpPr>
        <p:spPr/>
        <p:txBody>
          <a:bodyPr>
            <a:normAutofit fontScale="92500" lnSpcReduction="20000"/>
          </a:bodyPr>
          <a:lstStyle/>
          <a:p>
            <a:r>
              <a:rPr lang="en-US"/>
              <a:t>Balance</a:t>
            </a:r>
            <a:endParaRPr lang="en-US" dirty="0"/>
          </a:p>
        </p:txBody>
      </p:sp>
      <p:pic>
        <p:nvPicPr>
          <p:cNvPr id="8" name="Content Placeholder 7">
            <a:extLst>
              <a:ext uri="{FF2B5EF4-FFF2-40B4-BE49-F238E27FC236}">
                <a16:creationId xmlns:a16="http://schemas.microsoft.com/office/drawing/2014/main" id="{D5E64761-D396-458B-A802-0DC8B2FF3652}"/>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6" name="Content Placeholder 20">
            <a:extLst>
              <a:ext uri="{FF2B5EF4-FFF2-40B4-BE49-F238E27FC236}">
                <a16:creationId xmlns:a16="http://schemas.microsoft.com/office/drawing/2014/main" id="{2836144D-A1FE-49CE-944C-3E9052F478BD}"/>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228600" y="6054472"/>
            <a:ext cx="1065213" cy="537081"/>
          </a:xfrm>
        </p:spPr>
      </p:pic>
      <p:pic>
        <p:nvPicPr>
          <p:cNvPr id="15" name="Content Placeholder 8">
            <a:extLst>
              <a:ext uri="{FF2B5EF4-FFF2-40B4-BE49-F238E27FC236}">
                <a16:creationId xmlns:a16="http://schemas.microsoft.com/office/drawing/2014/main" id="{1F208C4E-F38E-44F2-B128-189C2A965D17}"/>
              </a:ext>
            </a:extLst>
          </p:cNvPr>
          <p:cNvPicPr>
            <a:picLocks noGrp="1" noChangeAspect="1"/>
          </p:cNvPicPr>
          <p:nvPr>
            <p:ph sz="quarter" idx="15"/>
          </p:nvPr>
        </p:nvPicPr>
        <p:blipFill>
          <a:blip r:embed="rId4">
            <a:extLst>
              <a:ext uri="{28A0092B-C50C-407E-A947-70E740481C1C}">
                <a14:useLocalDpi xmlns:a14="http://schemas.microsoft.com/office/drawing/2010/main" val="0"/>
              </a:ext>
            </a:extLst>
          </a:blip>
          <a:stretch>
            <a:fillRect/>
          </a:stretch>
        </p:blipFill>
        <p:spPr bwMode="auto">
          <a:xfrm>
            <a:off x="7696200" y="1033770"/>
            <a:ext cx="1219200" cy="612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Content Placeholder 22">
            <a:extLst>
              <a:ext uri="{FF2B5EF4-FFF2-40B4-BE49-F238E27FC236}">
                <a16:creationId xmlns:a16="http://schemas.microsoft.com/office/drawing/2014/main" id="{A0861E47-8596-4E6A-ACEB-ED283DA1073F}"/>
              </a:ext>
            </a:extLst>
          </p:cNvPr>
          <p:cNvPicPr>
            <a:picLocks noGrp="1" noChangeAspect="1"/>
          </p:cNvPicPr>
          <p:nvPr>
            <p:ph sz="quarter" idx="16"/>
          </p:nvPr>
        </p:nvPicPr>
        <p:blipFill>
          <a:blip r:embed="rId5">
            <a:extLst>
              <a:ext uri="{28A0092B-C50C-407E-A947-70E740481C1C}">
                <a14:useLocalDpi xmlns:a14="http://schemas.microsoft.com/office/drawing/2010/main" val="0"/>
              </a:ext>
            </a:extLst>
          </a:blip>
          <a:stretch>
            <a:fillRect/>
          </a:stretch>
        </p:blipFill>
        <p:spPr>
          <a:xfrm>
            <a:off x="948807" y="1612900"/>
            <a:ext cx="2437849" cy="2457450"/>
          </a:xfrm>
        </p:spPr>
      </p:pic>
      <p:pic>
        <p:nvPicPr>
          <p:cNvPr id="10" name="Content Placeholder 26">
            <a:extLst>
              <a:ext uri="{FF2B5EF4-FFF2-40B4-BE49-F238E27FC236}">
                <a16:creationId xmlns:a16="http://schemas.microsoft.com/office/drawing/2014/main" id="{F8E60AE6-1C66-4C64-95A0-28AE6F2A35EC}"/>
              </a:ext>
            </a:extLst>
          </p:cNvPr>
          <p:cNvPicPr>
            <a:picLocks noGrp="1" noChangeAspect="1"/>
          </p:cNvPicPr>
          <p:nvPr>
            <p:ph sz="quarter" idx="17"/>
          </p:nvPr>
        </p:nvPicPr>
        <p:blipFill>
          <a:blip r:embed="rId6">
            <a:extLst>
              <a:ext uri="{28A0092B-C50C-407E-A947-70E740481C1C}">
                <a14:useLocalDpi xmlns:a14="http://schemas.microsoft.com/office/drawing/2010/main" val="0"/>
              </a:ext>
            </a:extLst>
          </a:blip>
          <a:stretch>
            <a:fillRect/>
          </a:stretch>
        </p:blipFill>
        <p:spPr bwMode="auto">
          <a:xfrm>
            <a:off x="5479624" y="3600450"/>
            <a:ext cx="2658326" cy="267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752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0084E-88B0-44C2-B9B4-C18DBC12D714}"/>
              </a:ext>
            </a:extLst>
          </p:cNvPr>
          <p:cNvSpPr>
            <a:spLocks noGrp="1"/>
          </p:cNvSpPr>
          <p:nvPr>
            <p:ph type="title"/>
          </p:nvPr>
        </p:nvSpPr>
        <p:spPr/>
        <p:txBody>
          <a:bodyPr>
            <a:normAutofit fontScale="90000"/>
          </a:bodyPr>
          <a:lstStyle/>
          <a:p>
            <a:r>
              <a:rPr lang="en-US"/>
              <a:t>5 Optimizing your Slides</a:t>
            </a:r>
            <a:endParaRPr lang="en-US" dirty="0"/>
          </a:p>
        </p:txBody>
      </p:sp>
      <p:sp>
        <p:nvSpPr>
          <p:cNvPr id="4" name="Text Placeholder 3">
            <a:extLst>
              <a:ext uri="{FF2B5EF4-FFF2-40B4-BE49-F238E27FC236}">
                <a16:creationId xmlns:a16="http://schemas.microsoft.com/office/drawing/2014/main" id="{54B38403-D15E-40BB-B90B-7D346DB62B94}"/>
              </a:ext>
            </a:extLst>
          </p:cNvPr>
          <p:cNvSpPr>
            <a:spLocks noGrp="1"/>
          </p:cNvSpPr>
          <p:nvPr>
            <p:ph type="body" sz="quarter" idx="12"/>
          </p:nvPr>
        </p:nvSpPr>
        <p:spPr/>
        <p:txBody>
          <a:bodyPr>
            <a:normAutofit fontScale="92500" lnSpcReduction="20000"/>
          </a:bodyPr>
          <a:lstStyle/>
          <a:p>
            <a:r>
              <a:rPr lang="en-US"/>
              <a:t>Balance</a:t>
            </a:r>
          </a:p>
          <a:p>
            <a:endParaRPr lang="en-US" dirty="0"/>
          </a:p>
        </p:txBody>
      </p:sp>
      <p:pic>
        <p:nvPicPr>
          <p:cNvPr id="8" name="Content Placeholder 7">
            <a:extLst>
              <a:ext uri="{FF2B5EF4-FFF2-40B4-BE49-F238E27FC236}">
                <a16:creationId xmlns:a16="http://schemas.microsoft.com/office/drawing/2014/main" id="{48BBE030-F903-4506-9511-8715E978C761}"/>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6" name="Content Placeholder 15">
            <a:extLst>
              <a:ext uri="{FF2B5EF4-FFF2-40B4-BE49-F238E27FC236}">
                <a16:creationId xmlns:a16="http://schemas.microsoft.com/office/drawing/2014/main" id="{FE72CB8F-49A4-4EA3-8735-B31AB24AFB0B}"/>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228600" y="6054472"/>
            <a:ext cx="1065213" cy="537081"/>
          </a:xfrm>
          <a:prstGeom prst="rect">
            <a:avLst/>
          </a:prstGeom>
        </p:spPr>
      </p:pic>
      <p:pic>
        <p:nvPicPr>
          <p:cNvPr id="23" name="Content Placeholder 8">
            <a:extLst>
              <a:ext uri="{FF2B5EF4-FFF2-40B4-BE49-F238E27FC236}">
                <a16:creationId xmlns:a16="http://schemas.microsoft.com/office/drawing/2014/main" id="{CC10F08A-42E0-4088-ABF8-31FB40719031}"/>
              </a:ext>
            </a:extLst>
          </p:cNvPr>
          <p:cNvPicPr>
            <a:picLocks noGrp="1" noChangeAspect="1"/>
          </p:cNvPicPr>
          <p:nvPr>
            <p:ph sz="quarter" idx="15"/>
          </p:nvPr>
        </p:nvPicPr>
        <p:blipFill>
          <a:blip r:embed="rId4">
            <a:extLst>
              <a:ext uri="{28A0092B-C50C-407E-A947-70E740481C1C}">
                <a14:useLocalDpi xmlns:a14="http://schemas.microsoft.com/office/drawing/2010/main" val="0"/>
              </a:ext>
            </a:extLst>
          </a:blip>
          <a:stretch>
            <a:fillRect/>
          </a:stretch>
        </p:blipFill>
        <p:spPr bwMode="auto">
          <a:xfrm>
            <a:off x="7696200" y="1033770"/>
            <a:ext cx="1219200" cy="612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Content Placeholder 11">
            <a:extLst>
              <a:ext uri="{FF2B5EF4-FFF2-40B4-BE49-F238E27FC236}">
                <a16:creationId xmlns:a16="http://schemas.microsoft.com/office/drawing/2014/main" id="{D3D09B50-97B7-4714-93A6-F437A639A374}"/>
              </a:ext>
            </a:extLst>
          </p:cNvPr>
          <p:cNvPicPr>
            <a:picLocks noGrp="1" noChangeAspect="1"/>
          </p:cNvPicPr>
          <p:nvPr>
            <p:ph sz="quarter" idx="16"/>
          </p:nvPr>
        </p:nvPicPr>
        <p:blipFill>
          <a:blip r:embed="rId5">
            <a:extLst>
              <a:ext uri="{28A0092B-C50C-407E-A947-70E740481C1C}">
                <a14:useLocalDpi xmlns:a14="http://schemas.microsoft.com/office/drawing/2010/main" val="0"/>
              </a:ext>
            </a:extLst>
          </a:blip>
          <a:stretch>
            <a:fillRect/>
          </a:stretch>
        </p:blipFill>
        <p:spPr>
          <a:xfrm>
            <a:off x="1272486" y="1612900"/>
            <a:ext cx="1790491" cy="2457450"/>
          </a:xfrm>
        </p:spPr>
      </p:pic>
      <p:pic>
        <p:nvPicPr>
          <p:cNvPr id="15" name="Content Placeholder 14">
            <a:extLst>
              <a:ext uri="{FF2B5EF4-FFF2-40B4-BE49-F238E27FC236}">
                <a16:creationId xmlns:a16="http://schemas.microsoft.com/office/drawing/2014/main" id="{CB511264-E820-4F54-AD6E-A80EED8FD105}"/>
              </a:ext>
            </a:extLst>
          </p:cNvPr>
          <p:cNvPicPr>
            <a:picLocks noGrp="1" noChangeAspect="1"/>
          </p:cNvPicPr>
          <p:nvPr>
            <p:ph sz="quarter" idx="17"/>
          </p:nvPr>
        </p:nvPicPr>
        <p:blipFill>
          <a:blip r:embed="rId6">
            <a:extLst>
              <a:ext uri="{28A0092B-C50C-407E-A947-70E740481C1C}">
                <a14:useLocalDpi xmlns:a14="http://schemas.microsoft.com/office/drawing/2010/main" val="0"/>
              </a:ext>
            </a:extLst>
          </a:blip>
          <a:stretch>
            <a:fillRect/>
          </a:stretch>
        </p:blipFill>
        <p:spPr>
          <a:xfrm>
            <a:off x="4990317" y="3615948"/>
            <a:ext cx="3683436" cy="2679700"/>
          </a:xfrm>
        </p:spPr>
      </p:pic>
    </p:spTree>
    <p:extLst>
      <p:ext uri="{BB962C8B-B14F-4D97-AF65-F5344CB8AC3E}">
        <p14:creationId xmlns:p14="http://schemas.microsoft.com/office/powerpoint/2010/main" val="43507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5400000">
                                      <p:cBhvr>
                                        <p:cTn id="6" dur="2000" fill="hold"/>
                                        <p:tgtEl>
                                          <p:spTgt spid="1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0084E-88B0-44C2-B9B4-C18DBC12D714}"/>
              </a:ext>
            </a:extLst>
          </p:cNvPr>
          <p:cNvSpPr>
            <a:spLocks noGrp="1"/>
          </p:cNvSpPr>
          <p:nvPr>
            <p:ph type="title"/>
          </p:nvPr>
        </p:nvSpPr>
        <p:spPr/>
        <p:txBody>
          <a:bodyPr>
            <a:normAutofit fontScale="90000"/>
          </a:bodyPr>
          <a:lstStyle/>
          <a:p>
            <a:r>
              <a:rPr lang="en-US" dirty="0"/>
              <a:t>5 Optimizing your Slides</a:t>
            </a:r>
          </a:p>
        </p:txBody>
      </p:sp>
      <p:sp>
        <p:nvSpPr>
          <p:cNvPr id="4" name="Text Placeholder 3">
            <a:extLst>
              <a:ext uri="{FF2B5EF4-FFF2-40B4-BE49-F238E27FC236}">
                <a16:creationId xmlns:a16="http://schemas.microsoft.com/office/drawing/2014/main" id="{54B38403-D15E-40BB-B90B-7D346DB62B94}"/>
              </a:ext>
            </a:extLst>
          </p:cNvPr>
          <p:cNvSpPr>
            <a:spLocks noGrp="1"/>
          </p:cNvSpPr>
          <p:nvPr>
            <p:ph type="body" sz="quarter" idx="12"/>
          </p:nvPr>
        </p:nvSpPr>
        <p:spPr/>
        <p:txBody>
          <a:bodyPr>
            <a:normAutofit fontScale="92500" lnSpcReduction="20000"/>
          </a:bodyPr>
          <a:lstStyle/>
          <a:p>
            <a:r>
              <a:rPr lang="en-US" dirty="0"/>
              <a:t>Equations</a:t>
            </a:r>
          </a:p>
          <a:p>
            <a:endParaRPr lang="en-US" dirty="0"/>
          </a:p>
        </p:txBody>
      </p:sp>
      <p:pic>
        <p:nvPicPr>
          <p:cNvPr id="8" name="Content Placeholder 7">
            <a:extLst>
              <a:ext uri="{FF2B5EF4-FFF2-40B4-BE49-F238E27FC236}">
                <a16:creationId xmlns:a16="http://schemas.microsoft.com/office/drawing/2014/main" id="{48BBE030-F903-4506-9511-8715E978C761}"/>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6" name="Content Placeholder 15">
            <a:extLst>
              <a:ext uri="{FF2B5EF4-FFF2-40B4-BE49-F238E27FC236}">
                <a16:creationId xmlns:a16="http://schemas.microsoft.com/office/drawing/2014/main" id="{FE72CB8F-49A4-4EA3-8735-B31AB24AFB0B}"/>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228600" y="6054472"/>
            <a:ext cx="1065213" cy="537081"/>
          </a:xfrm>
        </p:spPr>
      </p:pic>
      <p:pic>
        <p:nvPicPr>
          <p:cNvPr id="23" name="Content Placeholder 8">
            <a:extLst>
              <a:ext uri="{FF2B5EF4-FFF2-40B4-BE49-F238E27FC236}">
                <a16:creationId xmlns:a16="http://schemas.microsoft.com/office/drawing/2014/main" id="{CC10F08A-42E0-4088-ABF8-31FB40719031}"/>
              </a:ext>
            </a:extLst>
          </p:cNvPr>
          <p:cNvPicPr>
            <a:picLocks noGrp="1" noChangeAspect="1"/>
          </p:cNvPicPr>
          <p:nvPr>
            <p:ph sz="quarter" idx="15"/>
          </p:nvPr>
        </p:nvPicPr>
        <p:blipFill>
          <a:blip r:embed="rId4">
            <a:extLst>
              <a:ext uri="{28A0092B-C50C-407E-A947-70E740481C1C}">
                <a14:useLocalDpi xmlns:a14="http://schemas.microsoft.com/office/drawing/2010/main" val="0"/>
              </a:ext>
            </a:extLst>
          </a:blip>
          <a:stretch>
            <a:fillRect/>
          </a:stretch>
        </p:blipFill>
        <p:spPr>
          <a:xfrm>
            <a:off x="7696200" y="1033770"/>
            <a:ext cx="1219200" cy="612160"/>
          </a:xfrm>
        </p:spPr>
      </p:pic>
      <p:pic>
        <p:nvPicPr>
          <p:cNvPr id="11" name="Content Placeholder 14">
            <a:extLst>
              <a:ext uri="{FF2B5EF4-FFF2-40B4-BE49-F238E27FC236}">
                <a16:creationId xmlns:a16="http://schemas.microsoft.com/office/drawing/2014/main" id="{2F3F0BA3-F48D-4613-AAF6-12AB8AAB9CB5}"/>
              </a:ext>
            </a:extLst>
          </p:cNvPr>
          <p:cNvPicPr>
            <a:picLocks noGrp="1" noChangeAspect="1"/>
          </p:cNvPicPr>
          <p:nvPr>
            <p:ph sz="quarter" idx="16"/>
          </p:nvPr>
        </p:nvPicPr>
        <p:blipFill>
          <a:blip r:embed="rId5">
            <a:extLst>
              <a:ext uri="{28A0092B-C50C-407E-A947-70E740481C1C}">
                <a14:useLocalDpi xmlns:a14="http://schemas.microsoft.com/office/drawing/2010/main" val="0"/>
              </a:ext>
            </a:extLst>
          </a:blip>
          <a:stretch>
            <a:fillRect/>
          </a:stretch>
        </p:blipFill>
        <p:spPr>
          <a:xfrm>
            <a:off x="1157962" y="1612900"/>
            <a:ext cx="2019539" cy="2457450"/>
          </a:xfrm>
        </p:spPr>
      </p:pic>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C6059E8-FBC3-4299-A319-B84EBBBDF675}"/>
                  </a:ext>
                </a:extLst>
              </p:cNvPr>
              <p:cNvSpPr>
                <a:spLocks noGrp="1"/>
              </p:cNvSpPr>
              <p:nvPr>
                <p:ph sz="quarter" idx="17"/>
              </p:nvPr>
            </p:nvSpPr>
            <p:spPr/>
            <p:txBody>
              <a:bodyPr/>
              <a:lstStyle/>
              <a:p>
                <a:r>
                  <a:rPr lang="en-US" dirty="0"/>
                  <a:t>E </a:t>
                </a:r>
                <a14:m>
                  <m:oMath xmlns:m="http://schemas.openxmlformats.org/officeDocument/2006/math">
                    <m:r>
                      <a:rPr lang="en-US"/>
                      <m:t>=</m:t>
                    </m:r>
                    <m:sSup>
                      <m:sSupPr>
                        <m:ctrlPr>
                          <a:rPr lang="en-US"/>
                        </m:ctrlPr>
                      </m:sSupPr>
                      <m:e>
                        <m:r>
                          <a:rPr lang="en-US"/>
                          <m:t>𝒎𝒄</m:t>
                        </m:r>
                      </m:e>
                      <m:sup>
                        <m:r>
                          <a:rPr lang="en-US"/>
                          <m:t>𝟐</m:t>
                        </m:r>
                      </m:sup>
                    </m:sSup>
                    <m:r>
                      <a:rPr lang="en-US"/>
                      <m:t> </m:t>
                    </m:r>
                  </m:oMath>
                </a14:m>
                <a:endParaRPr lang="en-GB" dirty="0"/>
              </a:p>
            </p:txBody>
          </p:sp>
        </mc:Choice>
        <mc:Fallback xmlns="">
          <p:sp>
            <p:nvSpPr>
              <p:cNvPr id="5" name="Content Placeholder 4">
                <a:extLst>
                  <a:ext uri="{FF2B5EF4-FFF2-40B4-BE49-F238E27FC236}">
                    <a16:creationId xmlns:a16="http://schemas.microsoft.com/office/drawing/2014/main" id="{1C6059E8-FBC3-4299-A319-B84EBBBDF675}"/>
                  </a:ext>
                </a:extLst>
              </p:cNvPr>
              <p:cNvSpPr>
                <a:spLocks noGrp="1" noRot="1" noChangeAspect="1" noMove="1" noResize="1" noEditPoints="1" noAdjustHandles="1" noChangeArrowheads="1" noChangeShapeType="1" noTextEdit="1"/>
              </p:cNvSpPr>
              <p:nvPr>
                <p:ph sz="quarter" idx="17"/>
              </p:nvPr>
            </p:nvSpPr>
            <p:spPr>
              <a:blipFill>
                <a:blip r:embed="rId6"/>
                <a:stretch>
                  <a:fillRect l="-3179" t="-2733"/>
                </a:stretch>
              </a:blipFill>
            </p:spPr>
            <p:txBody>
              <a:bodyPr/>
              <a:lstStyle/>
              <a:p>
                <a:r>
                  <a:rPr lang="en-CA">
                    <a:noFill/>
                  </a:rPr>
                  <a:t> </a:t>
                </a:r>
              </a:p>
            </p:txBody>
          </p:sp>
        </mc:Fallback>
      </mc:AlternateContent>
    </p:spTree>
    <p:extLst>
      <p:ext uri="{BB962C8B-B14F-4D97-AF65-F5344CB8AC3E}">
        <p14:creationId xmlns:p14="http://schemas.microsoft.com/office/powerpoint/2010/main" val="158226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10BF8-B88B-4BD4-8866-B3A3ED57CAD1}"/>
              </a:ext>
            </a:extLst>
          </p:cNvPr>
          <p:cNvSpPr>
            <a:spLocks noGrp="1"/>
          </p:cNvSpPr>
          <p:nvPr>
            <p:ph type="title"/>
          </p:nvPr>
        </p:nvSpPr>
        <p:spPr>
          <a:xfrm>
            <a:off x="990600" y="304800"/>
            <a:ext cx="8153400" cy="457200"/>
          </a:xfrm>
        </p:spPr>
        <p:txBody>
          <a:bodyPr>
            <a:normAutofit fontScale="90000"/>
          </a:bodyPr>
          <a:lstStyle/>
          <a:p>
            <a:r>
              <a:rPr lang="en-US"/>
              <a:t>5 Optimizing your Slides</a:t>
            </a:r>
            <a:endParaRPr lang="en-GB" dirty="0"/>
          </a:p>
        </p:txBody>
      </p:sp>
      <p:sp>
        <p:nvSpPr>
          <p:cNvPr id="3" name="Text Placeholder 2">
            <a:extLst>
              <a:ext uri="{FF2B5EF4-FFF2-40B4-BE49-F238E27FC236}">
                <a16:creationId xmlns:a16="http://schemas.microsoft.com/office/drawing/2014/main" id="{4782B4EB-340A-4CF0-9EE8-55FA2ADBA5E8}"/>
              </a:ext>
            </a:extLst>
          </p:cNvPr>
          <p:cNvSpPr>
            <a:spLocks noGrp="1"/>
          </p:cNvSpPr>
          <p:nvPr>
            <p:ph type="body" sz="quarter" idx="12"/>
          </p:nvPr>
        </p:nvSpPr>
        <p:spPr>
          <a:xfrm>
            <a:off x="1066800" y="914400"/>
            <a:ext cx="6629400" cy="533400"/>
          </a:xfrm>
        </p:spPr>
        <p:txBody>
          <a:bodyPr>
            <a:normAutofit fontScale="92500" lnSpcReduction="20000"/>
          </a:bodyPr>
          <a:lstStyle/>
          <a:p>
            <a:r>
              <a:rPr lang="en-US"/>
              <a:t>Transitions</a:t>
            </a:r>
          </a:p>
          <a:p>
            <a:endParaRPr lang="en-GB" dirty="0"/>
          </a:p>
        </p:txBody>
      </p:sp>
      <p:pic>
        <p:nvPicPr>
          <p:cNvPr id="9" name="Content Placeholder 7">
            <a:extLst>
              <a:ext uri="{FF2B5EF4-FFF2-40B4-BE49-F238E27FC236}">
                <a16:creationId xmlns:a16="http://schemas.microsoft.com/office/drawing/2014/main" id="{DDD7410A-C0D5-47E2-A293-2BB42CA31CF2}"/>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pic>
        <p:nvPicPr>
          <p:cNvPr id="11" name="Content Placeholder 18">
            <a:extLst>
              <a:ext uri="{FF2B5EF4-FFF2-40B4-BE49-F238E27FC236}">
                <a16:creationId xmlns:a16="http://schemas.microsoft.com/office/drawing/2014/main" id="{A67EB1AD-BB42-4EE9-B0C3-0AB7A0B6E5F3}"/>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228600" y="6054472"/>
            <a:ext cx="1065213" cy="537081"/>
          </a:xfrm>
        </p:spPr>
      </p:pic>
      <p:pic>
        <p:nvPicPr>
          <p:cNvPr id="10" name="Content Placeholder 8">
            <a:extLst>
              <a:ext uri="{FF2B5EF4-FFF2-40B4-BE49-F238E27FC236}">
                <a16:creationId xmlns:a16="http://schemas.microsoft.com/office/drawing/2014/main" id="{5DC868A8-B334-4296-8FB1-56DDCD86FD23}"/>
              </a:ext>
            </a:extLst>
          </p:cNvPr>
          <p:cNvPicPr>
            <a:picLocks noGrp="1" noChangeAspect="1"/>
          </p:cNvPicPr>
          <p:nvPr>
            <p:ph sz="quarter" idx="15"/>
          </p:nvPr>
        </p:nvPicPr>
        <p:blipFill>
          <a:blip r:embed="rId4">
            <a:extLst>
              <a:ext uri="{28A0092B-C50C-407E-A947-70E740481C1C}">
                <a14:useLocalDpi xmlns:a14="http://schemas.microsoft.com/office/drawing/2010/main" val="0"/>
              </a:ext>
            </a:extLst>
          </a:blip>
          <a:stretch>
            <a:fillRect/>
          </a:stretch>
        </p:blipFill>
        <p:spPr>
          <a:xfrm>
            <a:off x="7696200" y="1033770"/>
            <a:ext cx="1219200" cy="612160"/>
          </a:xfrm>
        </p:spPr>
      </p:pic>
      <p:sp>
        <p:nvSpPr>
          <p:cNvPr id="7" name="Content Placeholder 6">
            <a:extLst>
              <a:ext uri="{FF2B5EF4-FFF2-40B4-BE49-F238E27FC236}">
                <a16:creationId xmlns:a16="http://schemas.microsoft.com/office/drawing/2014/main" id="{EB7E4846-3E36-4478-8203-23F9A17A56DD}"/>
              </a:ext>
            </a:extLst>
          </p:cNvPr>
          <p:cNvSpPr>
            <a:spLocks noGrp="1"/>
          </p:cNvSpPr>
          <p:nvPr>
            <p:ph sz="quarter" idx="16"/>
          </p:nvPr>
        </p:nvSpPr>
        <p:spPr>
          <a:xfrm>
            <a:off x="76200" y="1612900"/>
            <a:ext cx="4183063" cy="2457530"/>
          </a:xfrm>
          <a:solidFill>
            <a:schemeClr val="accent4">
              <a:lumMod val="90000"/>
            </a:schemeClr>
          </a:solidFill>
        </p:spPr>
        <p:txBody>
          <a:bodyPr>
            <a:normAutofit/>
          </a:bodyPr>
          <a:lstStyle/>
          <a:p>
            <a:r>
              <a:rPr lang="en-US" dirty="0"/>
              <a:t>Fly In </a:t>
            </a:r>
          </a:p>
          <a:p>
            <a:r>
              <a:rPr lang="en-US" dirty="0"/>
              <a:t>Fly In </a:t>
            </a:r>
          </a:p>
        </p:txBody>
      </p:sp>
      <p:sp>
        <p:nvSpPr>
          <p:cNvPr id="8" name="Content Placeholder 7">
            <a:extLst>
              <a:ext uri="{FF2B5EF4-FFF2-40B4-BE49-F238E27FC236}">
                <a16:creationId xmlns:a16="http://schemas.microsoft.com/office/drawing/2014/main" id="{30962A8F-95C7-496C-8901-8BAF844C0533}"/>
              </a:ext>
            </a:extLst>
          </p:cNvPr>
          <p:cNvSpPr>
            <a:spLocks noGrp="1"/>
          </p:cNvSpPr>
          <p:nvPr>
            <p:ph sz="quarter" idx="17"/>
          </p:nvPr>
        </p:nvSpPr>
        <p:spPr>
          <a:xfrm>
            <a:off x="4702175" y="3599727"/>
            <a:ext cx="4213225" cy="2680846"/>
          </a:xfrm>
          <a:solidFill>
            <a:schemeClr val="accent4">
              <a:lumMod val="90000"/>
            </a:schemeClr>
          </a:solidFill>
          <a:ln w="19050">
            <a:solidFill>
              <a:schemeClr val="tx2"/>
            </a:solidFill>
          </a:ln>
        </p:spPr>
        <p:txBody>
          <a:bodyPr>
            <a:normAutofit/>
          </a:bodyPr>
          <a:lstStyle/>
          <a:p>
            <a:r>
              <a:rPr lang="en-US" dirty="0"/>
              <a:t>Wipe-in</a:t>
            </a:r>
          </a:p>
          <a:p>
            <a:r>
              <a:rPr lang="en-US" dirty="0"/>
              <a:t>Wipe-in</a:t>
            </a:r>
          </a:p>
        </p:txBody>
      </p:sp>
    </p:spTree>
    <p:extLst>
      <p:ext uri="{BB962C8B-B14F-4D97-AF65-F5344CB8AC3E}">
        <p14:creationId xmlns:p14="http://schemas.microsoft.com/office/powerpoint/2010/main" val="291199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additive="base">
                                        <p:cTn id="7" dur="2000" fill="hold"/>
                                        <p:tgtEl>
                                          <p:spTgt spid="7">
                                            <p:bg/>
                                          </p:spTgt>
                                        </p:tgtEl>
                                        <p:attrNameLst>
                                          <p:attrName>ppt_x</p:attrName>
                                        </p:attrNameLst>
                                      </p:cBhvr>
                                      <p:tavLst>
                                        <p:tav tm="0">
                                          <p:val>
                                            <p:strVal val="#ppt_x"/>
                                          </p:val>
                                        </p:tav>
                                        <p:tav tm="100000">
                                          <p:val>
                                            <p:strVal val="#ppt_x"/>
                                          </p:val>
                                        </p:tav>
                                      </p:tavLst>
                                    </p:anim>
                                    <p:anim calcmode="lin" valueType="num">
                                      <p:cBhvr additive="base">
                                        <p:cTn id="8" dur="2000" fill="hold"/>
                                        <p:tgtEl>
                                          <p:spTgt spid="7">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2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20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
                                            <p:bg/>
                                          </p:spTgt>
                                        </p:tgtEl>
                                        <p:attrNameLst>
                                          <p:attrName>style.visibility</p:attrName>
                                        </p:attrNameLst>
                                      </p:cBhvr>
                                      <p:to>
                                        <p:strVal val="visible"/>
                                      </p:to>
                                    </p:set>
                                    <p:animEffect transition="in" filter="wipe(left)">
                                      <p:cBhvr>
                                        <p:cTn id="25" dur="2000"/>
                                        <p:tgtEl>
                                          <p:spTgt spid="8">
                                            <p:bg/>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animEffect transition="in" filter="wipe(left)">
                                      <p:cBhvr>
                                        <p:cTn id="30" dur="2000"/>
                                        <p:tgtEl>
                                          <p:spTgt spid="8">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animEffect transition="in" filter="wipe(left)">
                                      <p:cBhvr>
                                        <p:cTn id="35" dur="2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8" grpId="0" build="p"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C7756-BA93-4ACD-A7B6-3D372C8A4693}"/>
              </a:ext>
            </a:extLst>
          </p:cNvPr>
          <p:cNvSpPr>
            <a:spLocks noGrp="1"/>
          </p:cNvSpPr>
          <p:nvPr>
            <p:ph type="title"/>
          </p:nvPr>
        </p:nvSpPr>
        <p:spPr/>
        <p:txBody>
          <a:bodyPr>
            <a:normAutofit fontScale="90000"/>
          </a:bodyPr>
          <a:lstStyle/>
          <a:p>
            <a:r>
              <a:rPr lang="en-US"/>
              <a:t>5 Optimizing your Slides</a:t>
            </a:r>
            <a:endParaRPr lang="en-US" dirty="0"/>
          </a:p>
        </p:txBody>
      </p:sp>
      <p:pic>
        <p:nvPicPr>
          <p:cNvPr id="7" name="Content Placeholder 6">
            <a:extLst>
              <a:ext uri="{FF2B5EF4-FFF2-40B4-BE49-F238E27FC236}">
                <a16:creationId xmlns:a16="http://schemas.microsoft.com/office/drawing/2014/main" id="{648E1F64-3CDD-41C0-86C0-EBCB69FDD5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2122339"/>
            <a:ext cx="4114800" cy="3830934"/>
          </a:xfrm>
        </p:spPr>
      </p:pic>
      <p:sp>
        <p:nvSpPr>
          <p:cNvPr id="4" name="Text Placeholder 3">
            <a:extLst>
              <a:ext uri="{FF2B5EF4-FFF2-40B4-BE49-F238E27FC236}">
                <a16:creationId xmlns:a16="http://schemas.microsoft.com/office/drawing/2014/main" id="{2DE0E8C0-860F-45AC-AF8F-2D3EFD1A5FA8}"/>
              </a:ext>
            </a:extLst>
          </p:cNvPr>
          <p:cNvSpPr>
            <a:spLocks noGrp="1"/>
          </p:cNvSpPr>
          <p:nvPr>
            <p:ph type="body" sz="quarter" idx="12"/>
          </p:nvPr>
        </p:nvSpPr>
        <p:spPr/>
        <p:txBody>
          <a:bodyPr>
            <a:normAutofit fontScale="92500" lnSpcReduction="20000"/>
          </a:bodyPr>
          <a:lstStyle/>
          <a:p>
            <a:r>
              <a:rPr lang="en-US"/>
              <a:t>Eye Motion</a:t>
            </a:r>
          </a:p>
          <a:p>
            <a:endParaRPr lang="en-US" dirty="0"/>
          </a:p>
        </p:txBody>
      </p:sp>
      <p:pic>
        <p:nvPicPr>
          <p:cNvPr id="20" name="Content Placeholder 7">
            <a:extLst>
              <a:ext uri="{FF2B5EF4-FFF2-40B4-BE49-F238E27FC236}">
                <a16:creationId xmlns:a16="http://schemas.microsoft.com/office/drawing/2014/main" id="{D1EBB95C-36CA-4E7A-ADC7-403C77ED0B04}"/>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pic>
        <p:nvPicPr>
          <p:cNvPr id="2050" name="Picture 2" descr="Batman Forever Movie Streaming Online Watch on Google Play, Hungama, Youtube">
            <a:extLst>
              <a:ext uri="{FF2B5EF4-FFF2-40B4-BE49-F238E27FC236}">
                <a16:creationId xmlns:a16="http://schemas.microsoft.com/office/drawing/2014/main" id="{ECFDDF81-C912-4B88-A52E-8CB78BF7C6F8}"/>
              </a:ext>
            </a:extLst>
          </p:cNvPr>
          <p:cNvPicPr>
            <a:picLocks noGrp="1" noChangeAspect="1" noChangeArrowheads="1"/>
          </p:cNvPicPr>
          <p:nvPr>
            <p:ph sz="quarter" idx="16"/>
          </p:nvPr>
        </p:nvPicPr>
        <p:blipFill>
          <a:blip r:embed="rId4">
            <a:extLst>
              <a:ext uri="{28A0092B-C50C-407E-A947-70E740481C1C}">
                <a14:useLocalDpi xmlns:a14="http://schemas.microsoft.com/office/drawing/2010/main" val="0"/>
              </a:ext>
            </a:extLst>
          </a:blip>
          <a:srcRect/>
          <a:stretch>
            <a:fillRect/>
          </a:stretch>
        </p:blipFill>
        <p:spPr>
          <a:xfrm>
            <a:off x="5206663" y="1447800"/>
            <a:ext cx="3455074" cy="5181600"/>
          </a:xfrm>
        </p:spPr>
      </p:pic>
      <p:sp>
        <p:nvSpPr>
          <p:cNvPr id="12" name="Content Placeholder 11">
            <a:extLst>
              <a:ext uri="{FF2B5EF4-FFF2-40B4-BE49-F238E27FC236}">
                <a16:creationId xmlns:a16="http://schemas.microsoft.com/office/drawing/2014/main" id="{CC340E3B-C166-4DED-87D4-7A923E6ABC89}"/>
              </a:ext>
            </a:extLst>
          </p:cNvPr>
          <p:cNvSpPr>
            <a:spLocks noGrp="1"/>
          </p:cNvSpPr>
          <p:nvPr>
            <p:ph sz="quarter" idx="14"/>
          </p:nvPr>
        </p:nvSpPr>
        <p:spPr/>
        <p:txBody>
          <a:bodyPr/>
          <a:lstStyle/>
          <a:p>
            <a:endParaRPr lang="en-GB"/>
          </a:p>
        </p:txBody>
      </p:sp>
      <p:sp>
        <p:nvSpPr>
          <p:cNvPr id="13" name="Content Placeholder 12">
            <a:extLst>
              <a:ext uri="{FF2B5EF4-FFF2-40B4-BE49-F238E27FC236}">
                <a16:creationId xmlns:a16="http://schemas.microsoft.com/office/drawing/2014/main" id="{446637F7-D051-4BA0-9E5F-20DDB2ED1AB8}"/>
              </a:ext>
            </a:extLst>
          </p:cNvPr>
          <p:cNvSpPr>
            <a:spLocks noGrp="1"/>
          </p:cNvSpPr>
          <p:nvPr>
            <p:ph sz="quarter" idx="15"/>
          </p:nvPr>
        </p:nvSpPr>
        <p:spPr/>
        <p:txBody>
          <a:bodyPr/>
          <a:lstStyle/>
          <a:p>
            <a:endParaRPr lang="en-GB"/>
          </a:p>
        </p:txBody>
      </p:sp>
      <p:sp>
        <p:nvSpPr>
          <p:cNvPr id="3" name="TextBox 2">
            <a:extLst>
              <a:ext uri="{FF2B5EF4-FFF2-40B4-BE49-F238E27FC236}">
                <a16:creationId xmlns:a16="http://schemas.microsoft.com/office/drawing/2014/main" id="{72749330-4FAD-4E5C-A09F-629E070D2F05}"/>
              </a:ext>
            </a:extLst>
          </p:cNvPr>
          <p:cNvSpPr txBox="1"/>
          <p:nvPr/>
        </p:nvSpPr>
        <p:spPr>
          <a:xfrm>
            <a:off x="5264512" y="1242114"/>
            <a:ext cx="3339376" cy="200055"/>
          </a:xfrm>
          <a:prstGeom prst="rect">
            <a:avLst/>
          </a:prstGeom>
          <a:noFill/>
        </p:spPr>
        <p:txBody>
          <a:bodyPr wrap="none" rtlCol="0">
            <a:spAutoFit/>
          </a:bodyPr>
          <a:lstStyle/>
          <a:p>
            <a:r>
              <a:rPr lang="en-US" sz="700" dirty="0"/>
              <a:t>Ref: https://bingeddata.s3.amazonaws.com/uploads/2020/11/batman-forever-scaled.jpg</a:t>
            </a:r>
            <a:endParaRPr lang="en-GB" sz="700" dirty="0"/>
          </a:p>
        </p:txBody>
      </p:sp>
      <p:sp>
        <p:nvSpPr>
          <p:cNvPr id="14" name="Oval 13">
            <a:extLst>
              <a:ext uri="{FF2B5EF4-FFF2-40B4-BE49-F238E27FC236}">
                <a16:creationId xmlns:a16="http://schemas.microsoft.com/office/drawing/2014/main" id="{4A889D45-390E-4DA1-BE82-F84C14841D96}"/>
              </a:ext>
            </a:extLst>
          </p:cNvPr>
          <p:cNvSpPr/>
          <p:nvPr/>
        </p:nvSpPr>
        <p:spPr bwMode="auto">
          <a:xfrm>
            <a:off x="533400" y="2209800"/>
            <a:ext cx="457200" cy="467710"/>
          </a:xfrm>
          <a:prstGeom prst="ellipse">
            <a:avLst/>
          </a:prstGeom>
          <a:solidFill>
            <a:srgbClr val="0000FF"/>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367306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43000" decel="41000" fill="hold" grpId="0" nodeType="withEffect">
                                  <p:stCondLst>
                                    <p:cond delay="1000"/>
                                  </p:stCondLst>
                                  <p:endCondLst>
                                    <p:cond evt="onNext" delay="0">
                                      <p:tgtEl>
                                        <p:sldTgt/>
                                      </p:tgtEl>
                                    </p:cond>
                                  </p:endCondLst>
                                  <p:childTnLst>
                                    <p:animMotion origin="layout" path="M -0.00243 0.00069 L 0.0165 -0.00069 L 0.07848 0.00069 C 0.08282 0.00093 0.08716 0.00208 0.0915 0.00231 C 0.10469 0.00324 0.11771 0.00324 0.13091 0.00394 C 0.15348 0.00509 0.17066 0.00694 0.19393 0.00718 L 0.325 0.00718 L 0.325 0.00718 L 0.325 0.00718 C 0.32257 0.01088 0.32032 0.01458 0.31789 0.01829 C 0.31563 0.02153 0.31302 0.02454 0.31077 0.02778 L 0.30122 0.04051 C 0.30035 0.04144 0.29948 0.04236 0.29879 0.04352 C 0.29757 0.04583 0.29653 0.04815 0.29514 0.05 C 0.29375 0.05185 0.29202 0.05324 0.29045 0.05463 C 0.28438 0.07083 0.29254 0.05139 0.28334 0.06574 C 0.28212 0.06759 0.28195 0.07037 0.28091 0.07222 C 0.27986 0.07407 0.27848 0.07523 0.27743 0.07685 C 0.27605 0.07894 0.275 0.08125 0.27379 0.08333 C 0.27292 0.08495 0.2724 0.08657 0.27136 0.08796 C 0.2691 0.09144 0.26615 0.09375 0.26424 0.09769 C 0.26094 0.10417 0.26285 0.10093 0.25834 0.10718 C 0.25782 0.1088 0.25782 0.11065 0.25712 0.11181 C 0.25625 0.11343 0.25469 0.11389 0.25348 0.11505 C 0.25191 0.1169 0.25035 0.11921 0.24879 0.1213 C 0.23959 0.13356 0.24861 0.12199 0.23681 0.13565 C 0.22743 0.14676 0.24271 0.1294 0.23212 0.14352 C 0.23108 0.14491 0.22952 0.1456 0.22848 0.14676 C 0.22605 0.14977 0.22414 0.1537 0.22136 0.15625 C 0.21545 0.16227 0.21823 0.15972 0.21302 0.16435 C 0.21181 0.16644 0.21077 0.16852 0.20955 0.1706 C 0.20643 0.17523 0.20382 0.17894 0.2 0.18171 C 0.1974 0.18356 0.18993 0.1875 0.18681 0.1912 C 0.18507 0.19329 0.18368 0.19537 0.18212 0.19769 L 0.17848 0.20231 C 0.17726 0.20394 0.17622 0.20579 0.175 0.20718 C 0.16875 0.21319 0.17188 0.21065 0.16545 0.21505 C 0.16459 0.2162 0.16407 0.21736 0.16302 0.21829 C 0.16198 0.21898 0.16042 0.21875 0.15938 0.21991 C 0.15834 0.22106 0.15799 0.22315 0.15712 0.22454 C 0.15556 0.22708 0.15157 0.23125 0.15 0.23241 C 0.14879 0.23333 0.14757 0.23356 0.14636 0.23403 C 0.14549 0.23519 0.14462 0.23611 0.14393 0.23727 C 0.14306 0.23866 0.14254 0.24074 0.14167 0.24213 C 0.14011 0.24398 0.13837 0.24514 0.13681 0.24676 C 0.13611 0.24838 0.13542 0.25023 0.13438 0.25162 C 0.13299 0.25347 0.12813 0.25764 0.12605 0.25949 C 0.12153 0.26875 0.12639 0.26042 0.12014 0.26736 C 0.11841 0.26944 0.11702 0.27176 0.11545 0.27384 C 0.11424 0.275 0.11285 0.27569 0.11181 0.27685 C 0.11007 0.27894 0.10868 0.28125 0.10712 0.28333 C 0.10591 0.28449 0.10452 0.28519 0.10348 0.28657 C 0.09827 0.29213 0.1007 0.29097 0.09636 0.29907 C 0.09566 0.30046 0.09462 0.30116 0.09393 0.30231 C 0.09236 0.30486 0.0908 0.30764 0.08924 0.31019 C 0.08802 0.31204 0.08664 0.31319 0.08559 0.31505 C 0.08177 0.32199 0.08004 0.33032 0.07605 0.33727 C 0.0724 0.34375 0.07014 0.34167 0.06771 0.35162 C 0.06563 0.35995 0.06719 0.35486 0.06181 0.36574 C 0.05886 0.37176 0.06042 0.36921 0.05695 0.37384 C 0.05469 0.38287 0.05747 0.37477 0.05348 0.38171 C 0.05174 0.38472 0.05035 0.38796 0.04861 0.3912 C 0.04792 0.39282 0.0474 0.39468 0.04636 0.39606 C 0.04549 0.39699 0.04462 0.39792 0.04393 0.39907 C 0.04219 0.40231 0.0408 0.40556 0.03924 0.4088 C 0.03837 0.41019 0.03785 0.41204 0.03681 0.41343 C 0.02986 0.42269 0.03959 0.40926 0.03195 0.4213 C 0.03091 0.42315 0.02969 0.42454 0.02848 0.42616 C 0.02813 0.42778 0.02795 0.4294 0.02726 0.43102 C 0.02674 0.43218 0.02483 0.43403 0.02483 0.43403 L 0.02483 0.43403 L 0.33334 0.46435 L 0.03195 0.16111 L 0.33698 0.28796 L 0.33698 0.28958 " pathEditMode="relative" ptsTypes="AAAAAAAAAAAAAAAAAAAAAAAAAAAAAAAAAAAAAAAAAAAAAAAAAAAAAAAAAAAAAAAAAAAAAAAAAAA">
                                      <p:cBhvr>
                                        <p:cTn id="6" dur="8000" fill="hold"/>
                                        <p:tgtEl>
                                          <p:spTgt spid="1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C7756-BA93-4ACD-A7B6-3D372C8A4693}"/>
              </a:ext>
            </a:extLst>
          </p:cNvPr>
          <p:cNvSpPr>
            <a:spLocks noGrp="1"/>
          </p:cNvSpPr>
          <p:nvPr>
            <p:ph type="title"/>
          </p:nvPr>
        </p:nvSpPr>
        <p:spPr/>
        <p:txBody>
          <a:bodyPr>
            <a:normAutofit fontScale="90000"/>
          </a:bodyPr>
          <a:lstStyle/>
          <a:p>
            <a:r>
              <a:rPr lang="en-US"/>
              <a:t>5 Optimizing your Slides</a:t>
            </a:r>
            <a:endParaRPr lang="en-US" dirty="0"/>
          </a:p>
        </p:txBody>
      </p:sp>
      <p:pic>
        <p:nvPicPr>
          <p:cNvPr id="7" name="Content Placeholder 6">
            <a:extLst>
              <a:ext uri="{FF2B5EF4-FFF2-40B4-BE49-F238E27FC236}">
                <a16:creationId xmlns:a16="http://schemas.microsoft.com/office/drawing/2014/main" id="{648E1F64-3CDD-41C0-86C0-EBCB69FDD5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7023" y="2036466"/>
            <a:ext cx="4114800" cy="3830934"/>
          </a:xfrm>
        </p:spPr>
      </p:pic>
      <p:sp>
        <p:nvSpPr>
          <p:cNvPr id="4" name="Text Placeholder 3">
            <a:extLst>
              <a:ext uri="{FF2B5EF4-FFF2-40B4-BE49-F238E27FC236}">
                <a16:creationId xmlns:a16="http://schemas.microsoft.com/office/drawing/2014/main" id="{2DE0E8C0-860F-45AC-AF8F-2D3EFD1A5FA8}"/>
              </a:ext>
            </a:extLst>
          </p:cNvPr>
          <p:cNvSpPr>
            <a:spLocks noGrp="1"/>
          </p:cNvSpPr>
          <p:nvPr>
            <p:ph type="body" sz="quarter" idx="12"/>
          </p:nvPr>
        </p:nvSpPr>
        <p:spPr/>
        <p:txBody>
          <a:bodyPr>
            <a:normAutofit fontScale="92500" lnSpcReduction="20000"/>
          </a:bodyPr>
          <a:lstStyle/>
          <a:p>
            <a:r>
              <a:rPr lang="en-US"/>
              <a:t>Eye Motion</a:t>
            </a:r>
          </a:p>
          <a:p>
            <a:endParaRPr lang="en-US" dirty="0"/>
          </a:p>
        </p:txBody>
      </p:sp>
      <p:pic>
        <p:nvPicPr>
          <p:cNvPr id="20" name="Content Placeholder 7">
            <a:extLst>
              <a:ext uri="{FF2B5EF4-FFF2-40B4-BE49-F238E27FC236}">
                <a16:creationId xmlns:a16="http://schemas.microsoft.com/office/drawing/2014/main" id="{D1EBB95C-36CA-4E7A-ADC7-403C77ED0B04}"/>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12" name="Content Placeholder 11">
            <a:extLst>
              <a:ext uri="{FF2B5EF4-FFF2-40B4-BE49-F238E27FC236}">
                <a16:creationId xmlns:a16="http://schemas.microsoft.com/office/drawing/2014/main" id="{CC340E3B-C166-4DED-87D4-7A923E6ABC89}"/>
              </a:ext>
            </a:extLst>
          </p:cNvPr>
          <p:cNvSpPr>
            <a:spLocks noGrp="1"/>
          </p:cNvSpPr>
          <p:nvPr>
            <p:ph sz="quarter" idx="14"/>
          </p:nvPr>
        </p:nvSpPr>
        <p:spPr/>
        <p:txBody>
          <a:bodyPr/>
          <a:lstStyle/>
          <a:p>
            <a:endParaRPr lang="en-GB"/>
          </a:p>
        </p:txBody>
      </p:sp>
      <p:sp>
        <p:nvSpPr>
          <p:cNvPr id="13" name="Content Placeholder 12">
            <a:extLst>
              <a:ext uri="{FF2B5EF4-FFF2-40B4-BE49-F238E27FC236}">
                <a16:creationId xmlns:a16="http://schemas.microsoft.com/office/drawing/2014/main" id="{446637F7-D051-4BA0-9E5F-20DDB2ED1AB8}"/>
              </a:ext>
            </a:extLst>
          </p:cNvPr>
          <p:cNvSpPr>
            <a:spLocks noGrp="1"/>
          </p:cNvSpPr>
          <p:nvPr>
            <p:ph sz="quarter" idx="15"/>
          </p:nvPr>
        </p:nvSpPr>
        <p:spPr/>
        <p:txBody>
          <a:bodyPr/>
          <a:lstStyle/>
          <a:p>
            <a:endParaRPr lang="en-GB"/>
          </a:p>
        </p:txBody>
      </p:sp>
      <p:sp>
        <p:nvSpPr>
          <p:cNvPr id="14" name="Oval 13">
            <a:extLst>
              <a:ext uri="{FF2B5EF4-FFF2-40B4-BE49-F238E27FC236}">
                <a16:creationId xmlns:a16="http://schemas.microsoft.com/office/drawing/2014/main" id="{4A889D45-390E-4DA1-BE82-F84C14841D96}"/>
              </a:ext>
            </a:extLst>
          </p:cNvPr>
          <p:cNvSpPr/>
          <p:nvPr/>
        </p:nvSpPr>
        <p:spPr bwMode="auto">
          <a:xfrm>
            <a:off x="533400" y="2209800"/>
            <a:ext cx="457200" cy="467710"/>
          </a:xfrm>
          <a:prstGeom prst="ellipse">
            <a:avLst/>
          </a:prstGeom>
          <a:solidFill>
            <a:srgbClr val="0000FF"/>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anose="02020603050405020304" pitchFamily="18" charset="0"/>
            </a:endParaRPr>
          </a:p>
        </p:txBody>
      </p:sp>
      <p:pic>
        <p:nvPicPr>
          <p:cNvPr id="16" name="Picture 2" descr="Amazon.com: The Chronicles of Narnia (The Lion, the Witch, and the Wardrobe  / Prince Caspian &amp;amp; The Voyage of the Dawn Treader / The Silver Chair) BBC  Version : Richard Dempsey, Sophie">
            <a:extLst>
              <a:ext uri="{FF2B5EF4-FFF2-40B4-BE49-F238E27FC236}">
                <a16:creationId xmlns:a16="http://schemas.microsoft.com/office/drawing/2014/main" id="{0BD7BC90-6C56-4345-A6D1-71B5CDA6A4DC}"/>
              </a:ext>
            </a:extLst>
          </p:cNvPr>
          <p:cNvPicPr>
            <a:picLocks noGrp="1" noChangeAspect="1" noChangeArrowheads="1"/>
          </p:cNvPicPr>
          <p:nvPr>
            <p:ph sz="quarter" idx="16"/>
          </p:nvPr>
        </p:nvPicPr>
        <p:blipFill rotWithShape="1">
          <a:blip r:embed="rId4">
            <a:extLst>
              <a:ext uri="{28A0092B-C50C-407E-A947-70E740481C1C}">
                <a14:useLocalDpi xmlns:a14="http://schemas.microsoft.com/office/drawing/2010/main" val="0"/>
              </a:ext>
            </a:extLst>
          </a:blip>
          <a:srcRect t="5353" r="2" b="2"/>
          <a:stretch/>
        </p:blipFill>
        <p:spPr bwMode="auto">
          <a:xfrm>
            <a:off x="4941422" y="1447800"/>
            <a:ext cx="3985555" cy="5181600"/>
          </a:xfrm>
          <a:prstGeom prst="rect">
            <a:avLst/>
          </a:prstGeom>
          <a:noFill/>
          <a:extLst>
            <a:ext uri="{909E8E84-426E-40DD-AFC4-6F175D3DCCD1}">
              <a14:hiddenFill xmlns:a14="http://schemas.microsoft.com/office/drawing/2010/main">
                <a:solidFill>
                  <a:srgbClr val="FFFFFF"/>
                </a:solidFill>
              </a14:hiddenFill>
            </a:ext>
          </a:extLst>
        </p:spPr>
      </p:pic>
      <p:sp>
        <p:nvSpPr>
          <p:cNvPr id="17" name="Oval 16">
            <a:extLst>
              <a:ext uri="{FF2B5EF4-FFF2-40B4-BE49-F238E27FC236}">
                <a16:creationId xmlns:a16="http://schemas.microsoft.com/office/drawing/2014/main" id="{B21ECFC7-3B72-44B9-9D41-9CA4503FEAA9}"/>
              </a:ext>
            </a:extLst>
          </p:cNvPr>
          <p:cNvSpPr/>
          <p:nvPr/>
        </p:nvSpPr>
        <p:spPr bwMode="auto">
          <a:xfrm>
            <a:off x="4941422" y="1561219"/>
            <a:ext cx="1022323" cy="950494"/>
          </a:xfrm>
          <a:prstGeom prst="ellipse">
            <a:avLst/>
          </a:prstGeom>
          <a:solidFill>
            <a:schemeClr val="bg2">
              <a:lumMod val="20000"/>
              <a:lumOff val="80000"/>
              <a:alpha val="17000"/>
            </a:schemeClr>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1933859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43000" decel="41000" fill="hold" grpId="0" nodeType="withEffect">
                                  <p:stCondLst>
                                    <p:cond delay="1000"/>
                                  </p:stCondLst>
                                  <p:childTnLst>
                                    <p:animMotion origin="layout" path="M -0.00243 0.00069 L 0.0165 -0.00069 L 0.07848 0.00069 C 0.08282 0.00093 0.08716 0.00208 0.0915 0.00231 C 0.10469 0.00324 0.11771 0.00324 0.13091 0.00394 C 0.15348 0.00509 0.17066 0.00694 0.19393 0.00718 L 0.325 0.00718 L 0.325 0.00718 L 0.325 0.00718 C 0.32257 0.01088 0.32032 0.01458 0.31789 0.01829 C 0.31563 0.02153 0.31302 0.02454 0.31077 0.02778 L 0.30122 0.04051 C 0.30035 0.04144 0.29948 0.04236 0.29879 0.04352 C 0.29757 0.04583 0.29653 0.04815 0.29514 0.05 C 0.29375 0.05185 0.29202 0.05324 0.29045 0.05463 C 0.28438 0.07083 0.29254 0.05139 0.28334 0.06574 C 0.28212 0.06759 0.28195 0.07037 0.28091 0.07222 C 0.27986 0.07407 0.27848 0.07523 0.27743 0.07685 C 0.27605 0.07894 0.275 0.08125 0.27379 0.08333 C 0.27292 0.08495 0.2724 0.08657 0.27136 0.08796 C 0.2691 0.09144 0.26615 0.09375 0.26424 0.09769 C 0.26094 0.10417 0.26285 0.10093 0.25834 0.10718 C 0.25782 0.1088 0.25782 0.11065 0.25712 0.11181 C 0.25625 0.11343 0.25469 0.11389 0.25348 0.11505 C 0.25191 0.1169 0.25035 0.11921 0.24879 0.1213 C 0.23959 0.13356 0.24861 0.12199 0.23681 0.13565 C 0.22743 0.14676 0.24271 0.1294 0.23212 0.14352 C 0.23108 0.14491 0.22952 0.1456 0.22848 0.14676 C 0.22605 0.14977 0.22414 0.1537 0.22136 0.15625 C 0.21545 0.16227 0.21823 0.15972 0.21302 0.16435 C 0.21181 0.16644 0.21077 0.16852 0.20955 0.1706 C 0.20643 0.17523 0.20382 0.17894 0.2 0.18171 C 0.1974 0.18356 0.18993 0.1875 0.18681 0.1912 C 0.18507 0.19329 0.18368 0.19537 0.18212 0.19769 L 0.17848 0.20231 C 0.17726 0.20394 0.17622 0.20579 0.175 0.20718 C 0.16875 0.21319 0.17188 0.21065 0.16545 0.21505 C 0.16459 0.2162 0.16407 0.21736 0.16302 0.21829 C 0.16198 0.21898 0.16042 0.21875 0.15938 0.21991 C 0.15834 0.22106 0.15799 0.22315 0.15712 0.22454 C 0.15556 0.22708 0.15157 0.23125 0.15 0.23241 C 0.14879 0.23333 0.14757 0.23356 0.14636 0.23403 C 0.14549 0.23519 0.14462 0.23611 0.14393 0.23727 C 0.14306 0.23866 0.14254 0.24074 0.14167 0.24213 C 0.14011 0.24398 0.13837 0.24514 0.13681 0.24676 C 0.13611 0.24838 0.13542 0.25023 0.13438 0.25162 C 0.13299 0.25347 0.12813 0.25764 0.12605 0.25949 C 0.12153 0.26875 0.12639 0.26042 0.12014 0.26736 C 0.11841 0.26944 0.11702 0.27176 0.11545 0.27384 C 0.11424 0.275 0.11285 0.27569 0.11181 0.27685 C 0.11007 0.27894 0.10868 0.28125 0.10712 0.28333 C 0.10591 0.28449 0.10452 0.28519 0.10348 0.28657 C 0.09827 0.29213 0.1007 0.29097 0.09636 0.29907 C 0.09566 0.30046 0.09462 0.30116 0.09393 0.30231 C 0.09236 0.30486 0.0908 0.30764 0.08924 0.31019 C 0.08802 0.31204 0.08664 0.31319 0.08559 0.31505 C 0.08177 0.32199 0.08004 0.33032 0.07605 0.33727 C 0.0724 0.34375 0.07014 0.34167 0.06771 0.35162 C 0.06563 0.35995 0.06719 0.35486 0.06181 0.36574 C 0.05886 0.37176 0.06042 0.36921 0.05695 0.37384 C 0.05469 0.38287 0.05747 0.37477 0.05348 0.38171 C 0.05174 0.38472 0.05035 0.38796 0.04861 0.3912 C 0.04792 0.39282 0.0474 0.39468 0.04636 0.39606 C 0.04549 0.39699 0.04462 0.39792 0.04393 0.39907 C 0.04219 0.40231 0.0408 0.40556 0.03924 0.4088 C 0.03837 0.41019 0.03785 0.41204 0.03681 0.41343 C 0.02986 0.42269 0.03959 0.40926 0.03195 0.4213 C 0.03091 0.42315 0.02969 0.42454 0.02848 0.42616 C 0.02813 0.42778 0.02795 0.4294 0.02726 0.43102 C 0.02674 0.43218 0.02483 0.43403 0.02483 0.43403 L 0.02483 0.43403 L 0.33334 0.46435 L 0.03195 0.16111 L 0.33698 0.28796 L 0.33698 0.28958 " pathEditMode="relative" ptsTypes="AAAAAAAAAAAAAAAAAAAAAAAAAAAAAAAAAAAAAAAAAAAAAAAAAAAAAAAAAAAAAAAAAAAAAAAAAAA">
                                      <p:cBhvr>
                                        <p:cTn id="6" dur="8000" fill="hold"/>
                                        <p:tgtEl>
                                          <p:spTgt spid="14"/>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4046 0.00185 L 0.04046 0.00185 C 0.04688 0.00278 0.0533 0.0037 0.05973 0.00417 C 0.06493 0.00463 0.06997 0.00463 0.07518 0.00486 L 0.13473 0.00602 L 0.26754 0.00718 C 0.27188 0.00787 0.27761 0.0088 0.28212 0.0088 C 0.28681 0.0088 0.29132 0.00856 0.29601 0.00833 L 0.30434 0.00648 C 0.30955 0.00555 0.30938 0.00555 0.30712 0.00648 C 0.30643 0.00648 0.30573 0.00648 0.30521 0.00602 C 0.30313 0.00347 0.30417 0.00116 0.30434 -0.00208 C 0.30487 0.00162 0.30487 0.00023 0.30487 0.00255 L 0.30487 0.00602 C 0.29618 0.0206 0.2875 0.03518 0.279 0.04977 C 0.27396 0.0588 0.2691 0.06782 0.26407 0.07685 C 0.2573 0.08866 0.23612 0.12245 0.23125 0.13403 C 0.22396 0.15116 0.2165 0.16829 0.20921 0.18542 C 0.20382 0.19861 0.20018 0.21319 0.19306 0.22477 C 0.17639 0.25139 0.16146 0.28032 0.14306 0.30486 C 0.1382 0.31134 0.13386 0.31852 0.12865 0.32407 C 0.12292 0.33009 0.13125 0.32176 0.12032 0.32986 C 0.11528 0.3338 0.1033 0.34583 0.1 0.3493 C 0.09671 0.35278 0.09358 0.35694 0.08993 0.36042 C 0.08629 0.36389 0.07327 0.3743 0.06945 0.37662 C 0.0632 0.38055 0.0566 0.38287 0.05053 0.38657 C 0.03803 0.39444 0.01615 0.41088 0.00487 0.42176 C -0.01076 0.4368 -0.01649 0.44815 -0.03107 0.46551 C -0.03576 0.4713 -0.04583 0.48194 -0.04583 0.48194 C -0.04479 0.48657 -0.04652 0.48102 -0.04375 0.48426 C -0.04288 0.48518 -0.04253 0.48657 -0.04201 0.48773 C -0.03993 0.5044 -0.04618 0.45347 -0.04114 0.5118 C -0.04097 0.51366 -0.03923 0.5213 -0.03802 0.52477 C -0.03767 0.52593 -0.03732 0.52708 -0.03663 0.52824 C -0.03628 0.52917 -0.03559 0.52986 -0.03489 0.53055 C -0.03402 0.53148 -0.03298 0.53218 -0.03194 0.53287 C -0.02743 0.53588 -0.02482 0.53704 -0.01961 0.53866 C -0.01319 0.54074 -0.00781 0.54074 -0.00121 0.54213 C 0.01094 0.54491 0.00452 0.54537 0.01945 0.54583 L 0.20747 0.54815 C 0.21841 0.55 0.22934 0.55324 0.24046 0.55393 C 0.27674 0.55579 0.3132 0.55555 0.34966 0.55555 L 0.00313 0.14398 L 0.329 0.38032 L 0.32934 0.37917 " pathEditMode="fixed" ptsTypes="AAAAAAAAAAAAAAAAAAAAAAAAAAAAAAAAAAAAAAAAAAAAA">
                                      <p:cBhvr>
                                        <p:cTn id="10" dur="5000" fill="hold"/>
                                        <p:tgtEl>
                                          <p:spTgt spid="1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E3AC9-B47B-4F4D-8D00-EC1F8884388C}"/>
              </a:ext>
            </a:extLst>
          </p:cNvPr>
          <p:cNvSpPr>
            <a:spLocks noGrp="1"/>
          </p:cNvSpPr>
          <p:nvPr>
            <p:ph type="title"/>
          </p:nvPr>
        </p:nvSpPr>
        <p:spPr>
          <a:xfrm>
            <a:off x="990600" y="304800"/>
            <a:ext cx="8153400" cy="457200"/>
          </a:xfrm>
        </p:spPr>
        <p:txBody>
          <a:bodyPr>
            <a:normAutofit fontScale="90000"/>
          </a:bodyPr>
          <a:lstStyle/>
          <a:p>
            <a:r>
              <a:rPr lang="en-US"/>
              <a:t>5 Optimizing your Slides</a:t>
            </a:r>
            <a:endParaRPr lang="en-US" dirty="0"/>
          </a:p>
        </p:txBody>
      </p:sp>
      <p:sp>
        <p:nvSpPr>
          <p:cNvPr id="3" name="Content Placeholder 2">
            <a:extLst>
              <a:ext uri="{FF2B5EF4-FFF2-40B4-BE49-F238E27FC236}">
                <a16:creationId xmlns:a16="http://schemas.microsoft.com/office/drawing/2014/main" id="{47313D11-127C-4A03-AF2E-604AFFF02B63}"/>
              </a:ext>
            </a:extLst>
          </p:cNvPr>
          <p:cNvSpPr>
            <a:spLocks noGrp="1"/>
          </p:cNvSpPr>
          <p:nvPr>
            <p:ph idx="1"/>
          </p:nvPr>
        </p:nvSpPr>
        <p:spPr>
          <a:xfrm>
            <a:off x="228600" y="1447800"/>
            <a:ext cx="8686800" cy="5180013"/>
          </a:xfrm>
        </p:spPr>
        <p:txBody>
          <a:bodyPr/>
          <a:lstStyle/>
          <a:p>
            <a:r>
              <a:rPr lang="en-US" dirty="0"/>
              <a:t>Form: Slide or Speaker Based</a:t>
            </a:r>
          </a:p>
          <a:p>
            <a:r>
              <a:rPr lang="en-US" dirty="0"/>
              <a:t>Background: Same, Simple, Dark, Numbered</a:t>
            </a:r>
          </a:p>
          <a:p>
            <a:r>
              <a:rPr lang="en-US" dirty="0"/>
              <a:t>Text: Less is Best </a:t>
            </a:r>
          </a:p>
          <a:p>
            <a:r>
              <a:rPr lang="en-US" dirty="0"/>
              <a:t>Points: Balanced </a:t>
            </a:r>
          </a:p>
          <a:p>
            <a:r>
              <a:rPr lang="en-US" dirty="0"/>
              <a:t>Equations: Few as Possible (Supp. Slides…)</a:t>
            </a:r>
          </a:p>
          <a:p>
            <a:r>
              <a:rPr lang="en-US" dirty="0"/>
              <a:t>Transitions: Wipe not Fly</a:t>
            </a:r>
          </a:p>
          <a:p>
            <a:r>
              <a:rPr lang="en-US" dirty="0"/>
              <a:t>Contrast: Higher is Better!</a:t>
            </a:r>
          </a:p>
          <a:p>
            <a:r>
              <a:rPr lang="en-US" dirty="0"/>
              <a:t>Remember Eye Motion: Z</a:t>
            </a:r>
          </a:p>
        </p:txBody>
      </p:sp>
      <p:sp>
        <p:nvSpPr>
          <p:cNvPr id="11" name="Text Placeholder 10">
            <a:extLst>
              <a:ext uri="{FF2B5EF4-FFF2-40B4-BE49-F238E27FC236}">
                <a16:creationId xmlns:a16="http://schemas.microsoft.com/office/drawing/2014/main" id="{5D2C0C0B-F71A-4083-B397-38964879F6E8}"/>
              </a:ext>
            </a:extLst>
          </p:cNvPr>
          <p:cNvSpPr>
            <a:spLocks noGrp="1"/>
          </p:cNvSpPr>
          <p:nvPr>
            <p:ph type="body" sz="quarter" idx="12"/>
          </p:nvPr>
        </p:nvSpPr>
        <p:spPr>
          <a:xfrm>
            <a:off x="1066800" y="914400"/>
            <a:ext cx="8001000" cy="533400"/>
          </a:xfrm>
        </p:spPr>
        <p:txBody>
          <a:bodyPr>
            <a:normAutofit fontScale="92500" lnSpcReduction="20000"/>
          </a:bodyPr>
          <a:lstStyle/>
          <a:p>
            <a:r>
              <a:rPr lang="en-US"/>
              <a:t>Summary</a:t>
            </a:r>
            <a:endParaRPr lang="en-GB" dirty="0"/>
          </a:p>
        </p:txBody>
      </p:sp>
      <p:pic>
        <p:nvPicPr>
          <p:cNvPr id="8" name="Content Placeholder 7">
            <a:extLst>
              <a:ext uri="{FF2B5EF4-FFF2-40B4-BE49-F238E27FC236}">
                <a16:creationId xmlns:a16="http://schemas.microsoft.com/office/drawing/2014/main" id="{B7B25866-60B3-4A80-AA2A-D69CB1C4090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8" name="Content Placeholder 17">
            <a:extLst>
              <a:ext uri="{FF2B5EF4-FFF2-40B4-BE49-F238E27FC236}">
                <a16:creationId xmlns:a16="http://schemas.microsoft.com/office/drawing/2014/main" id="{61EDD1C4-4B84-4B22-9CC0-DB791BE66A44}"/>
              </a:ext>
            </a:extLst>
          </p:cNvPr>
          <p:cNvSpPr>
            <a:spLocks noGrp="1"/>
          </p:cNvSpPr>
          <p:nvPr>
            <p:ph sz="quarter" idx="14"/>
          </p:nvPr>
        </p:nvSpPr>
        <p:spPr/>
        <p:txBody>
          <a:bodyPr/>
          <a:lstStyle/>
          <a:p>
            <a:endParaRPr lang="en-CA"/>
          </a:p>
        </p:txBody>
      </p:sp>
      <p:sp>
        <p:nvSpPr>
          <p:cNvPr id="19" name="Content Placeholder 18">
            <a:extLst>
              <a:ext uri="{FF2B5EF4-FFF2-40B4-BE49-F238E27FC236}">
                <a16:creationId xmlns:a16="http://schemas.microsoft.com/office/drawing/2014/main" id="{F9A1011C-A04F-4D03-A601-BA602EAC8226}"/>
              </a:ext>
            </a:extLst>
          </p:cNvPr>
          <p:cNvSpPr>
            <a:spLocks noGrp="1"/>
          </p:cNvSpPr>
          <p:nvPr>
            <p:ph sz="quarter" idx="15"/>
          </p:nvPr>
        </p:nvSpPr>
        <p:spPr/>
        <p:txBody>
          <a:bodyPr/>
          <a:lstStyle/>
          <a:p>
            <a:endParaRPr lang="en-CA"/>
          </a:p>
        </p:txBody>
      </p:sp>
    </p:spTree>
    <p:extLst>
      <p:ext uri="{BB962C8B-B14F-4D97-AF65-F5344CB8AC3E}">
        <p14:creationId xmlns:p14="http://schemas.microsoft.com/office/powerpoint/2010/main" val="1191726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3000"/>
                                        <p:tgtEl>
                                          <p:spTgt spid="3">
                                            <p:txEl>
                                              <p:pRg st="0" end="0"/>
                                            </p:txEl>
                                          </p:spTgt>
                                        </p:tgtEl>
                                      </p:cBhvr>
                                    </p:animEffect>
                                  </p:childTnLst>
                                </p:cTn>
                              </p:par>
                            </p:childTnLst>
                          </p:cTn>
                        </p:par>
                        <p:par>
                          <p:cTn id="8" fill="hold">
                            <p:stCondLst>
                              <p:cond delay="30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3000"/>
                                        <p:tgtEl>
                                          <p:spTgt spid="3">
                                            <p:txEl>
                                              <p:pRg st="1" end="1"/>
                                            </p:txEl>
                                          </p:spTgt>
                                        </p:tgtEl>
                                      </p:cBhvr>
                                    </p:animEffect>
                                  </p:childTnLst>
                                </p:cTn>
                              </p:par>
                            </p:childTnLst>
                          </p:cTn>
                        </p:par>
                        <p:par>
                          <p:cTn id="12" fill="hold">
                            <p:stCondLst>
                              <p:cond delay="6000"/>
                            </p:stCondLst>
                            <p:childTnLst>
                              <p:par>
                                <p:cTn id="13" presetID="22" presetClass="entr" presetSubtype="8"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3000"/>
                                        <p:tgtEl>
                                          <p:spTgt spid="3">
                                            <p:txEl>
                                              <p:pRg st="2" end="2"/>
                                            </p:txEl>
                                          </p:spTgt>
                                        </p:tgtEl>
                                      </p:cBhvr>
                                    </p:animEffect>
                                  </p:childTnLst>
                                </p:cTn>
                              </p:par>
                            </p:childTnLst>
                          </p:cTn>
                        </p:par>
                        <p:par>
                          <p:cTn id="16" fill="hold">
                            <p:stCondLst>
                              <p:cond delay="9000"/>
                            </p:stCondLst>
                            <p:childTnLst>
                              <p:par>
                                <p:cTn id="17" presetID="22" presetClass="entr" presetSubtype="8"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3000"/>
                                        <p:tgtEl>
                                          <p:spTgt spid="3">
                                            <p:txEl>
                                              <p:pRg st="3" end="3"/>
                                            </p:txEl>
                                          </p:spTgt>
                                        </p:tgtEl>
                                      </p:cBhvr>
                                    </p:animEffect>
                                  </p:childTnLst>
                                </p:cTn>
                              </p:par>
                            </p:childTnLst>
                          </p:cTn>
                        </p:par>
                        <p:par>
                          <p:cTn id="20" fill="hold">
                            <p:stCondLst>
                              <p:cond delay="12000"/>
                            </p:stCondLst>
                            <p:childTnLst>
                              <p:par>
                                <p:cTn id="21" presetID="22" presetClass="entr" presetSubtype="8"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3000"/>
                                        <p:tgtEl>
                                          <p:spTgt spid="3">
                                            <p:txEl>
                                              <p:pRg st="4" end="4"/>
                                            </p:txEl>
                                          </p:spTgt>
                                        </p:tgtEl>
                                      </p:cBhvr>
                                    </p:animEffect>
                                  </p:childTnLst>
                                </p:cTn>
                              </p:par>
                            </p:childTnLst>
                          </p:cTn>
                        </p:par>
                        <p:par>
                          <p:cTn id="24" fill="hold">
                            <p:stCondLst>
                              <p:cond delay="15000"/>
                            </p:stCondLst>
                            <p:childTnLst>
                              <p:par>
                                <p:cTn id="25" presetID="22" presetClass="entr" presetSubtype="8"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3000"/>
                                        <p:tgtEl>
                                          <p:spTgt spid="3">
                                            <p:txEl>
                                              <p:pRg st="5" end="5"/>
                                            </p:txEl>
                                          </p:spTgt>
                                        </p:tgtEl>
                                      </p:cBhvr>
                                    </p:animEffect>
                                  </p:childTnLst>
                                </p:cTn>
                              </p:par>
                            </p:childTnLst>
                          </p:cTn>
                        </p:par>
                        <p:par>
                          <p:cTn id="28" fill="hold">
                            <p:stCondLst>
                              <p:cond delay="18000"/>
                            </p:stCondLst>
                            <p:childTnLst>
                              <p:par>
                                <p:cTn id="29" presetID="22" presetClass="entr" presetSubtype="8"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left)">
                                      <p:cBhvr>
                                        <p:cTn id="31" dur="3000"/>
                                        <p:tgtEl>
                                          <p:spTgt spid="3">
                                            <p:txEl>
                                              <p:pRg st="6" end="6"/>
                                            </p:txEl>
                                          </p:spTgt>
                                        </p:tgtEl>
                                      </p:cBhvr>
                                    </p:animEffect>
                                  </p:childTnLst>
                                </p:cTn>
                              </p:par>
                            </p:childTnLst>
                          </p:cTn>
                        </p:par>
                        <p:par>
                          <p:cTn id="32" fill="hold">
                            <p:stCondLst>
                              <p:cond delay="21000"/>
                            </p:stCondLst>
                            <p:childTnLst>
                              <p:par>
                                <p:cTn id="33" presetID="22" presetClass="entr" presetSubtype="8"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ipe(left)">
                                      <p:cBhvr>
                                        <p:cTn id="35" dur="3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dvAuto="100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17A79-52F0-44A0-B798-753670400555}"/>
              </a:ext>
            </a:extLst>
          </p:cNvPr>
          <p:cNvSpPr>
            <a:spLocks noGrp="1"/>
          </p:cNvSpPr>
          <p:nvPr>
            <p:ph type="title"/>
          </p:nvPr>
        </p:nvSpPr>
        <p:spPr/>
        <p:txBody>
          <a:bodyPr>
            <a:normAutofit fontScale="90000"/>
          </a:bodyPr>
          <a:lstStyle/>
          <a:p>
            <a:r>
              <a:rPr lang="en-US" dirty="0"/>
              <a:t>6 Avoiding Technical Difficulties</a:t>
            </a:r>
            <a:endParaRPr lang="en-CA" dirty="0"/>
          </a:p>
        </p:txBody>
      </p:sp>
      <p:sp>
        <p:nvSpPr>
          <p:cNvPr id="3" name="Content Placeholder 2">
            <a:extLst>
              <a:ext uri="{FF2B5EF4-FFF2-40B4-BE49-F238E27FC236}">
                <a16:creationId xmlns:a16="http://schemas.microsoft.com/office/drawing/2014/main" id="{01ED7B41-3B22-40AD-B575-903F62D53CAC}"/>
              </a:ext>
            </a:extLst>
          </p:cNvPr>
          <p:cNvSpPr>
            <a:spLocks noGrp="1"/>
          </p:cNvSpPr>
          <p:nvPr>
            <p:ph idx="1"/>
          </p:nvPr>
        </p:nvSpPr>
        <p:spPr/>
        <p:txBody>
          <a:bodyPr>
            <a:normAutofit fontScale="92500" lnSpcReduction="10000"/>
          </a:bodyPr>
          <a:lstStyle/>
          <a:p>
            <a:r>
              <a:rPr lang="en-US" dirty="0"/>
              <a:t>Email your Viewgraphs to a Webmail Account</a:t>
            </a:r>
          </a:p>
          <a:p>
            <a:r>
              <a:rPr lang="en-US" dirty="0"/>
              <a:t>Arrive Early to Upload From Your USB Drive</a:t>
            </a:r>
          </a:p>
          <a:p>
            <a:r>
              <a:rPr lang="en-US" dirty="0"/>
              <a:t>Look Through your Viewgraphs (right version)</a:t>
            </a:r>
          </a:p>
          <a:p>
            <a:r>
              <a:rPr lang="en-US" dirty="0"/>
              <a:t>Additional Suggestions on XTOP website</a:t>
            </a:r>
          </a:p>
          <a:p>
            <a:pPr marL="0" indent="0">
              <a:buNone/>
            </a:pPr>
            <a:r>
              <a:rPr lang="en-US" dirty="0"/>
              <a:t>             </a:t>
            </a:r>
          </a:p>
        </p:txBody>
      </p:sp>
      <p:sp>
        <p:nvSpPr>
          <p:cNvPr id="11" name="Text Placeholder 10">
            <a:extLst>
              <a:ext uri="{FF2B5EF4-FFF2-40B4-BE49-F238E27FC236}">
                <a16:creationId xmlns:a16="http://schemas.microsoft.com/office/drawing/2014/main" id="{E6663208-FADB-439C-B25A-DE33971DC5FF}"/>
              </a:ext>
            </a:extLst>
          </p:cNvPr>
          <p:cNvSpPr>
            <a:spLocks noGrp="1"/>
          </p:cNvSpPr>
          <p:nvPr>
            <p:ph type="body" sz="quarter" idx="12"/>
          </p:nvPr>
        </p:nvSpPr>
        <p:spPr/>
        <p:txBody>
          <a:bodyPr>
            <a:normAutofit fontScale="92500" lnSpcReduction="20000"/>
          </a:bodyPr>
          <a:lstStyle/>
          <a:p>
            <a:r>
              <a:rPr lang="en-US" dirty="0"/>
              <a:t>Don’t Bet Against Murphy’s Law!</a:t>
            </a:r>
          </a:p>
          <a:p>
            <a:endParaRPr lang="en-GB" dirty="0"/>
          </a:p>
        </p:txBody>
      </p:sp>
      <p:pic>
        <p:nvPicPr>
          <p:cNvPr id="9" name="Content Placeholder 7">
            <a:extLst>
              <a:ext uri="{FF2B5EF4-FFF2-40B4-BE49-F238E27FC236}">
                <a16:creationId xmlns:a16="http://schemas.microsoft.com/office/drawing/2014/main" id="{3DE7E220-20CC-443F-9CAC-E125236E35D0}"/>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4" name="Content Placeholder 3">
            <a:extLst>
              <a:ext uri="{FF2B5EF4-FFF2-40B4-BE49-F238E27FC236}">
                <a16:creationId xmlns:a16="http://schemas.microsoft.com/office/drawing/2014/main" id="{2A261574-657F-4007-A11F-40D38A493B55}"/>
              </a:ext>
            </a:extLst>
          </p:cNvPr>
          <p:cNvSpPr>
            <a:spLocks noGrp="1"/>
          </p:cNvSpPr>
          <p:nvPr>
            <p:ph sz="quarter" idx="14"/>
          </p:nvPr>
        </p:nvSpPr>
        <p:spPr/>
        <p:txBody>
          <a:bodyPr/>
          <a:lstStyle/>
          <a:p>
            <a:endParaRPr lang="en-CA"/>
          </a:p>
        </p:txBody>
      </p:sp>
      <p:pic>
        <p:nvPicPr>
          <p:cNvPr id="8" name="Picture 6">
            <a:hlinkClick r:id="rId3"/>
            <a:extLst>
              <a:ext uri="{FF2B5EF4-FFF2-40B4-BE49-F238E27FC236}">
                <a16:creationId xmlns:a16="http://schemas.microsoft.com/office/drawing/2014/main" id="{2D56B905-1CE0-4AF1-B5BC-DC07CA46437B}"/>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tretch>
            <a:fillRect/>
          </a:stretch>
        </p:blipFill>
        <p:spPr/>
      </p:pic>
      <p:pic>
        <p:nvPicPr>
          <p:cNvPr id="12" name="Content Placeholder 14">
            <a:extLst>
              <a:ext uri="{FF2B5EF4-FFF2-40B4-BE49-F238E27FC236}">
                <a16:creationId xmlns:a16="http://schemas.microsoft.com/office/drawing/2014/main" id="{262A3566-770C-4EE5-B97F-E2B1CECC1260}"/>
              </a:ext>
            </a:extLst>
          </p:cNvPr>
          <p:cNvPicPr>
            <a:picLocks noGrp="1" noChangeAspect="1"/>
          </p:cNvPicPr>
          <p:nvPr>
            <p:ph sz="quarter" idx="16"/>
          </p:nvPr>
        </p:nvPicPr>
        <p:blipFill>
          <a:blip r:embed="rId5">
            <a:extLst>
              <a:ext uri="{28A0092B-C50C-407E-A947-70E740481C1C}">
                <a14:useLocalDpi xmlns:a14="http://schemas.microsoft.com/office/drawing/2010/main" val="0"/>
              </a:ext>
            </a:extLst>
          </a:blip>
          <a:stretch>
            <a:fillRect/>
          </a:stretch>
        </p:blipFill>
        <p:spPr>
          <a:xfrm>
            <a:off x="4800600" y="1815503"/>
            <a:ext cx="4267200" cy="4446193"/>
          </a:xfrm>
        </p:spPr>
      </p:pic>
      <p:sp>
        <p:nvSpPr>
          <p:cNvPr id="14" name="Rectangle 13">
            <a:extLst>
              <a:ext uri="{FF2B5EF4-FFF2-40B4-BE49-F238E27FC236}">
                <a16:creationId xmlns:a16="http://schemas.microsoft.com/office/drawing/2014/main" id="{1FA2BE9F-6851-44E8-8445-5E1CFD1EF32D}"/>
              </a:ext>
            </a:extLst>
          </p:cNvPr>
          <p:cNvSpPr/>
          <p:nvPr/>
        </p:nvSpPr>
        <p:spPr>
          <a:xfrm>
            <a:off x="4800600" y="1630837"/>
            <a:ext cx="4090867" cy="184666"/>
          </a:xfrm>
          <a:prstGeom prst="rect">
            <a:avLst/>
          </a:prstGeom>
        </p:spPr>
        <p:txBody>
          <a:bodyPr wrap="square">
            <a:spAutoFit/>
          </a:bodyPr>
          <a:lstStyle/>
          <a:p>
            <a:r>
              <a:rPr lang="en-US" sz="600" dirty="0">
                <a:solidFill>
                  <a:schemeClr val="bg1">
                    <a:lumMod val="75000"/>
                  </a:schemeClr>
                </a:solidFill>
              </a:rPr>
              <a:t>Periscope Film LLC: https://commons.wikimedia.org/wiki/File:Book_cover_of_%22A_History_of_Murphy%27s_Law%22.jpg</a:t>
            </a:r>
          </a:p>
        </p:txBody>
      </p:sp>
    </p:spTree>
    <p:extLst>
      <p:ext uri="{BB962C8B-B14F-4D97-AF65-F5344CB8AC3E}">
        <p14:creationId xmlns:p14="http://schemas.microsoft.com/office/powerpoint/2010/main" val="146452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D090-21F0-4535-AB66-B88EC3CA1D1E}"/>
              </a:ext>
            </a:extLst>
          </p:cNvPr>
          <p:cNvSpPr>
            <a:spLocks noGrp="1"/>
          </p:cNvSpPr>
          <p:nvPr>
            <p:ph type="title"/>
          </p:nvPr>
        </p:nvSpPr>
        <p:spPr/>
        <p:txBody>
          <a:bodyPr>
            <a:normAutofit fontScale="90000"/>
          </a:bodyPr>
          <a:lstStyle/>
          <a:p>
            <a:r>
              <a:rPr lang="en-US"/>
              <a:t>6 Homework &amp; Assignments</a:t>
            </a:r>
            <a:endParaRPr lang="en-US" dirty="0"/>
          </a:p>
        </p:txBody>
      </p:sp>
      <p:sp>
        <p:nvSpPr>
          <p:cNvPr id="13" name="Content Placeholder 12">
            <a:extLst>
              <a:ext uri="{FF2B5EF4-FFF2-40B4-BE49-F238E27FC236}">
                <a16:creationId xmlns:a16="http://schemas.microsoft.com/office/drawing/2014/main" id="{672F5E6D-77FD-4D99-99C1-17E4FFF7295D}"/>
              </a:ext>
            </a:extLst>
          </p:cNvPr>
          <p:cNvSpPr>
            <a:spLocks noGrp="1"/>
          </p:cNvSpPr>
          <p:nvPr>
            <p:ph idx="1"/>
          </p:nvPr>
        </p:nvSpPr>
        <p:spPr/>
        <p:txBody>
          <a:bodyPr/>
          <a:lstStyle/>
          <a:p>
            <a:r>
              <a:rPr lang="en-US" dirty="0"/>
              <a:t>Complete the viewgraphs for your conference presentation</a:t>
            </a:r>
          </a:p>
        </p:txBody>
      </p:sp>
      <p:sp>
        <p:nvSpPr>
          <p:cNvPr id="23" name="Text Placeholder 22">
            <a:extLst>
              <a:ext uri="{FF2B5EF4-FFF2-40B4-BE49-F238E27FC236}">
                <a16:creationId xmlns:a16="http://schemas.microsoft.com/office/drawing/2014/main" id="{75F73F43-48EE-4134-861D-09F06B4850CD}"/>
              </a:ext>
            </a:extLst>
          </p:cNvPr>
          <p:cNvSpPr>
            <a:spLocks noGrp="1"/>
          </p:cNvSpPr>
          <p:nvPr>
            <p:ph type="body" sz="quarter" idx="12"/>
          </p:nvPr>
        </p:nvSpPr>
        <p:spPr/>
        <p:txBody>
          <a:bodyPr>
            <a:normAutofit fontScale="92500" lnSpcReduction="20000"/>
          </a:bodyPr>
          <a:lstStyle/>
          <a:p>
            <a:endParaRPr lang="en-GB"/>
          </a:p>
        </p:txBody>
      </p:sp>
      <p:pic>
        <p:nvPicPr>
          <p:cNvPr id="14" name="Content Placeholder 7">
            <a:extLst>
              <a:ext uri="{FF2B5EF4-FFF2-40B4-BE49-F238E27FC236}">
                <a16:creationId xmlns:a16="http://schemas.microsoft.com/office/drawing/2014/main" id="{D866955B-A1E4-41FF-9809-3340673B209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24" name="Content Placeholder 23">
            <a:extLst>
              <a:ext uri="{FF2B5EF4-FFF2-40B4-BE49-F238E27FC236}">
                <a16:creationId xmlns:a16="http://schemas.microsoft.com/office/drawing/2014/main" id="{C915D0B9-F6CB-4E1F-8101-91F4496D01A4}"/>
              </a:ext>
            </a:extLst>
          </p:cNvPr>
          <p:cNvSpPr>
            <a:spLocks noGrp="1"/>
          </p:cNvSpPr>
          <p:nvPr>
            <p:ph sz="quarter" idx="14"/>
          </p:nvPr>
        </p:nvSpPr>
        <p:spPr/>
        <p:txBody>
          <a:bodyPr/>
          <a:lstStyle/>
          <a:p>
            <a:endParaRPr lang="en-GB"/>
          </a:p>
        </p:txBody>
      </p:sp>
      <p:pic>
        <p:nvPicPr>
          <p:cNvPr id="8" name="Picture 6">
            <a:hlinkClick r:id="rId3"/>
            <a:extLst>
              <a:ext uri="{FF2B5EF4-FFF2-40B4-BE49-F238E27FC236}">
                <a16:creationId xmlns:a16="http://schemas.microsoft.com/office/drawing/2014/main" id="{6C7EDF6A-672F-4B5F-9B79-17355DEB4E77}"/>
              </a:ext>
            </a:extLst>
          </p:cNvPr>
          <p:cNvPicPr>
            <a:picLocks noGrp="1" noChangeAspect="1" noChangeArrowheads="1"/>
          </p:cNvPicPr>
          <p:nvPr>
            <p:ph sz="quarter" idx="15"/>
          </p:nvPr>
        </p:nvPicPr>
        <p:blipFill>
          <a:blip r:embed="rId4">
            <a:extLst>
              <a:ext uri="{28A0092B-C50C-407E-A947-70E740481C1C}">
                <a14:useLocalDpi xmlns:a14="http://schemas.microsoft.com/office/drawing/2010/main" val="0"/>
              </a:ext>
            </a:extLst>
          </a:blip>
          <a:stretch>
            <a:fillRect/>
          </a:stretch>
        </p:blipFill>
        <p:spPr>
          <a:xfrm>
            <a:off x="7010400" y="6172200"/>
            <a:ext cx="609600" cy="609600"/>
          </a:xfrm>
        </p:spPr>
      </p:pic>
    </p:spTree>
    <p:extLst>
      <p:ext uri="{BB962C8B-B14F-4D97-AF65-F5344CB8AC3E}">
        <p14:creationId xmlns:p14="http://schemas.microsoft.com/office/powerpoint/2010/main" val="1198145502"/>
      </p:ext>
    </p:extLst>
  </p:cSld>
  <p:clrMapOvr>
    <a:masterClrMapping/>
  </p:clrMapOvr>
</p:sld>
</file>

<file path=ppt/theme/theme1.xml><?xml version="1.0" encoding="utf-8"?>
<a:theme xmlns:a="http://schemas.openxmlformats.org/drawingml/2006/main" name="ecp1026">
  <a:themeElements>
    <a:clrScheme name="Custom 2">
      <a:dk1>
        <a:srgbClr val="969696"/>
      </a:dk1>
      <a:lt1>
        <a:srgbClr val="FFFFFF"/>
      </a:lt1>
      <a:dk2>
        <a:srgbClr val="000000"/>
      </a:dk2>
      <a:lt2>
        <a:srgbClr val="FFFF00"/>
      </a:lt2>
      <a:accent1>
        <a:srgbClr val="00CC99"/>
      </a:accent1>
      <a:accent2>
        <a:srgbClr val="66FF66"/>
      </a:accent2>
      <a:accent3>
        <a:srgbClr val="AAAAAA"/>
      </a:accent3>
      <a:accent4>
        <a:srgbClr val="DADADA"/>
      </a:accent4>
      <a:accent5>
        <a:srgbClr val="AAE2CA"/>
      </a:accent5>
      <a:accent6>
        <a:srgbClr val="5CE75C"/>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ejiyingwen.potx" id="{1E7E033A-585D-4725-B160-08E2BF807BA3}" vid="{340CEADB-9BA1-4509-9A05-001D1ECFF9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kejiyingwen - Copy</Template>
  <TotalTime>4105</TotalTime>
  <Words>1480</Words>
  <Application>Microsoft Office PowerPoint</Application>
  <PresentationFormat>On-screen Show (4:3)</PresentationFormat>
  <Paragraphs>411</Paragraphs>
  <Slides>60</Slides>
  <Notes>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73" baseType="lpstr">
      <vt:lpstr>Arial</vt:lpstr>
      <vt:lpstr>Arial Black</vt:lpstr>
      <vt:lpstr>Arial Nova Cond Light</vt:lpstr>
      <vt:lpstr>Arial Rounded MT Bold</vt:lpstr>
      <vt:lpstr>Calibri</vt:lpstr>
      <vt:lpstr>Castellar</vt:lpstr>
      <vt:lpstr>Chiller</vt:lpstr>
      <vt:lpstr>Courier New</vt:lpstr>
      <vt:lpstr>Symbol</vt:lpstr>
      <vt:lpstr>Times New Roman</vt:lpstr>
      <vt:lpstr>Wingdings</vt:lpstr>
      <vt:lpstr>ecp1026</vt:lpstr>
      <vt:lpstr>CorelDRAW</vt:lpstr>
      <vt:lpstr>ao-§9.7 Viewgraphs</vt:lpstr>
      <vt:lpstr>ao-9.7 Viewgraphs</vt:lpstr>
      <vt:lpstr>1 Designing a Crossword Puzzle</vt:lpstr>
      <vt:lpstr>1 Designing a Crossword Puzzle</vt:lpstr>
      <vt:lpstr>1 Designing a Crossword Puzzle</vt:lpstr>
      <vt:lpstr>1 Designing a Crossword Puzzle</vt:lpstr>
      <vt:lpstr>1 Designing a Crossword Puzzle</vt:lpstr>
      <vt:lpstr>1 Designing a Crossword Puzzle</vt:lpstr>
      <vt:lpstr>1 Designing a Crossword Puzzle</vt:lpstr>
      <vt:lpstr>1 Designing a Crossword Puzzle</vt:lpstr>
      <vt:lpstr>2 Mark of Quality</vt:lpstr>
      <vt:lpstr>2 Mark of Quality</vt:lpstr>
      <vt:lpstr>2 Mark of Quality</vt:lpstr>
      <vt:lpstr>2 Mark of Quality</vt:lpstr>
      <vt:lpstr>2 Marks of Quality</vt:lpstr>
      <vt:lpstr>2 Marks of Quality</vt:lpstr>
      <vt:lpstr>2 Marks of Quality</vt:lpstr>
      <vt:lpstr>2 Marks of Quality</vt:lpstr>
      <vt:lpstr>2 Marks of Quality</vt:lpstr>
      <vt:lpstr>PowerPoint Presentation</vt:lpstr>
      <vt:lpstr>2 Marks of Quality</vt:lpstr>
      <vt:lpstr>2 Marks of Quality</vt:lpstr>
      <vt:lpstr>2 Marks of Quality</vt:lpstr>
      <vt:lpstr>2 Marks of Quality</vt:lpstr>
      <vt:lpstr>2 Marks of Quality</vt:lpstr>
      <vt:lpstr>3 Putting it Together: VG by VG</vt:lpstr>
      <vt:lpstr>3 Putting it Together: VG by VG</vt:lpstr>
      <vt:lpstr>3 Putting it Together: VG by VG</vt:lpstr>
      <vt:lpstr>3 Putting it Together: VG by VG</vt:lpstr>
      <vt:lpstr>3 Putting it Together: VG by VG</vt:lpstr>
      <vt:lpstr>3 Putting it Together: VG by VG</vt:lpstr>
      <vt:lpstr>3 Putting it Together: VG by VG</vt:lpstr>
      <vt:lpstr>3 Putting it Together: VG by VG</vt:lpstr>
      <vt:lpstr>3 Putting it Together: VG by VG</vt:lpstr>
      <vt:lpstr>3 Putting it Together: VG by VG</vt:lpstr>
      <vt:lpstr>3 Putting it Together: VG by VG</vt:lpstr>
      <vt:lpstr>3 Putting it Together: VG by VG</vt:lpstr>
      <vt:lpstr>4 Graphical Sequencing</vt:lpstr>
      <vt:lpstr>4B Aside: Outlines</vt:lpstr>
      <vt:lpstr>4B Aside: Outlines</vt:lpstr>
      <vt:lpstr>4B Aside: Outlines</vt:lpstr>
      <vt:lpstr>4 Graphical Sequencing</vt:lpstr>
      <vt:lpstr>5 Optimizing your Slides</vt:lpstr>
      <vt:lpstr>5 Optimizing your Slides</vt:lpstr>
      <vt:lpstr>5 Optimizing your Slides</vt:lpstr>
      <vt:lpstr>5 Optimizing your Slides</vt:lpstr>
      <vt:lpstr>5 Optimizing your Slides</vt:lpstr>
      <vt:lpstr>5 Optimizing your Slides</vt:lpstr>
      <vt:lpstr>5 Optimizing your Slides</vt:lpstr>
      <vt:lpstr>5 Optimizing your Slides</vt:lpstr>
      <vt:lpstr>5 Optimizing your Slides</vt:lpstr>
      <vt:lpstr>5 Optimizing your Slides</vt:lpstr>
      <vt:lpstr>5 Optimizing your Slides</vt:lpstr>
      <vt:lpstr>5 Optimizing your Slides</vt:lpstr>
      <vt:lpstr>5 Optimizing your Slides</vt:lpstr>
      <vt:lpstr>5 Optimizing your Slides</vt:lpstr>
      <vt:lpstr>5 Optimizing your Slides</vt:lpstr>
      <vt:lpstr>5 Optimizing your Slides</vt:lpstr>
      <vt:lpstr>6 Avoiding Technical Difficulties</vt:lpstr>
      <vt:lpstr>6 Homework &amp; Assignments</vt:lpstr>
    </vt:vector>
  </TitlesOfParts>
  <Company>Research Communication: EFL for Science and Engineering Students</Company>
  <LinksUpToDate>false</LinksUpToDate>
  <SharedDoc>false</SharedDoc>
  <HyperlinkBase>http://www.kejiyingwen.com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0Title</dc:title>
  <dc:subject>Template for Lecture Slides for Kejiyingwen</dc:subject>
  <dc:creator>Ali</dc:creator>
  <cp:lastModifiedBy>Jonathon David White</cp:lastModifiedBy>
  <cp:revision>267</cp:revision>
  <dcterms:created xsi:type="dcterms:W3CDTF">2020-12-28T13:00:11Z</dcterms:created>
  <dcterms:modified xsi:type="dcterms:W3CDTF">2023-03-25T10:19:32Z</dcterms:modified>
  <cp:category>course</cp:category>
</cp:coreProperties>
</file>