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4"/>
  </p:handout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0008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1748" y="10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6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574A43-939A-4809-9CE3-6C94A4E4D7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89DF1-0C38-451E-888B-B6CBFFB050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73CA6-43CE-4CAF-B547-03450EC0B0C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38A74F54-45E7-45CF-9F00-A440D477C3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0660A-0462-4ADB-BA38-E309B9D80F6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A1A580-106D-4478-AA09-2D1A32956268}" type="datetimeFigureOut">
              <a:rPr lang="en-US" smtClean="0"/>
              <a:t>4/20/2021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6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 descr="hfjklggkjul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737802263"/>
              </p:ext>
            </p:extLst>
          </p:nvPr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OD_B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66294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28599" y="6018213"/>
            <a:ext cx="1064623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696200" y="1003662"/>
            <a:ext cx="1219200" cy="672737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608845-E849-4004-91E9-A6E1DC23A86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6200" y="1612900"/>
            <a:ext cx="4183063" cy="2457530"/>
          </a:xfrm>
          <a:solidFill>
            <a:schemeClr val="accent4"/>
          </a:solidFill>
          <a:ln w="19050">
            <a:solidFill>
              <a:schemeClr val="tx2"/>
            </a:solidFill>
          </a:ln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2F1490B-B07B-4C1C-AB0C-761E52B3B34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702175" y="3599727"/>
            <a:ext cx="4213225" cy="2680846"/>
          </a:xfrm>
          <a:solidFill>
            <a:schemeClr val="accent4"/>
          </a:solidFill>
          <a:ln w="19050">
            <a:solidFill>
              <a:schemeClr val="tx2"/>
            </a:solidFill>
          </a:ln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634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://www.kejiyingwen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2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 err="1">
                <a:solidFill>
                  <a:schemeClr val="tx2"/>
                </a:solidFill>
                <a:ea typeface="新細明體" panose="02020500000000000000" pitchFamily="18" charset="-120"/>
              </a:rPr>
              <a:t>ao</a:t>
            </a: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-§98 PBL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83" r:id="rId4"/>
    <p:sldLayoutId id="2147483676" r:id="rId5"/>
    <p:sldLayoutId id="2147483678" r:id="rId6"/>
    <p:sldLayoutId id="2147483679" r:id="rId7"/>
    <p:sldLayoutId id="2147483681" r:id="rId8"/>
    <p:sldLayoutId id="2147483682" r:id="rId9"/>
    <p:sldLayoutId id="2147483680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xtop.kejiyingwen.com/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hyperlink" Target="http://class.kejiyingwen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err="1"/>
              <a:t>ao</a:t>
            </a:r>
            <a:r>
              <a:rPr lang="en-CA" dirty="0"/>
              <a:t>-</a:t>
            </a:r>
            <a:r>
              <a:rPr lang="en-US" altLang="zh-TW" dirty="0">
                <a:ea typeface="新細明體" panose="02020500000000000000" pitchFamily="18" charset="-120"/>
              </a:rPr>
              <a:t>§</a:t>
            </a:r>
            <a:r>
              <a:rPr lang="en-CA" dirty="0"/>
              <a:t>9.8</a:t>
            </a:r>
            <a:r>
              <a:rPr lang="zh-TW" altLang="en-US" dirty="0"/>
              <a:t> </a:t>
            </a:r>
            <a:r>
              <a:rPr lang="en-CA" dirty="0"/>
              <a:t> </a:t>
            </a:r>
            <a:r>
              <a:rPr lang="en-US" altLang="zh-TW" dirty="0"/>
              <a:t>PBL</a:t>
            </a:r>
            <a:r>
              <a:rPr lang="zh-TW" altLang="en-US" dirty="0"/>
              <a:t> </a:t>
            </a:r>
            <a:r>
              <a:rPr lang="en-US" altLang="zh-TW" dirty="0"/>
              <a:t>time</a:t>
            </a:r>
            <a:endParaRPr lang="en-CA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AF17369-C047-4368-B633-B0CF8A43F2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Optimizing your Presentations </a:t>
            </a:r>
          </a:p>
          <a:p>
            <a:r>
              <a:rPr lang="en-GB" dirty="0"/>
              <a:t>Getting the Advice of Others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2D119-38AC-461E-B79F-083DFA967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PBL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B15F67-13C2-4ECF-9675-AE1F5A55F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Work on your presentation</a:t>
            </a:r>
          </a:p>
          <a:p>
            <a:r>
              <a:rPr lang="en-GB" dirty="0"/>
              <a:t>Get suggestions from classmates</a:t>
            </a:r>
          </a:p>
          <a:p>
            <a:r>
              <a:rPr lang="en-GB" dirty="0"/>
              <a:t>Use the classroom projector to try out your slides</a:t>
            </a:r>
          </a:p>
          <a:p>
            <a:r>
              <a:rPr lang="en-GB" dirty="0"/>
              <a:t>Discuss with me (1:1) how to improve your work</a:t>
            </a:r>
          </a:p>
          <a:p>
            <a:r>
              <a:rPr lang="en-GB" dirty="0"/>
              <a:t>Check the conference proceedings online </a:t>
            </a:r>
          </a:p>
          <a:p>
            <a:pPr lvl="1"/>
            <a:r>
              <a:rPr lang="en-GB" dirty="0"/>
              <a:t>For the time of your talk</a:t>
            </a:r>
          </a:p>
          <a:p>
            <a:pPr lvl="1"/>
            <a:r>
              <a:rPr lang="en-GB" dirty="0"/>
              <a:t>To see if there is any mistakes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11A88-E953-4157-AE5D-F233213C33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It’s Your Time</a:t>
            </a:r>
          </a:p>
        </p:txBody>
      </p:sp>
      <p:pic>
        <p:nvPicPr>
          <p:cNvPr id="11" name="Picture 6">
            <a:hlinkClick r:id="rId2" tooltip="XTOP website"/>
            <a:extLst>
              <a:ext uri="{FF2B5EF4-FFF2-40B4-BE49-F238E27FC236}">
                <a16:creationId xmlns:a16="http://schemas.microsoft.com/office/drawing/2014/main" id="{6D67462E-A652-402F-8EA3-34E0FD6B87EA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pic>
        <p:nvPicPr>
          <p:cNvPr id="12" name="Picture 6">
            <a:hlinkClick r:id="rId4" tooltip="Class Homepage"/>
            <a:extLst>
              <a:ext uri="{FF2B5EF4-FFF2-40B4-BE49-F238E27FC236}">
                <a16:creationId xmlns:a16="http://schemas.microsoft.com/office/drawing/2014/main" id="{B9D52FB7-B7F6-49AC-A273-DFDC07A61395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6172200"/>
            <a:ext cx="609600" cy="609600"/>
          </a:xfrm>
        </p:spPr>
      </p:pic>
      <p:pic>
        <p:nvPicPr>
          <p:cNvPr id="13" name="Content Placeholder 16">
            <a:extLst>
              <a:ext uri="{FF2B5EF4-FFF2-40B4-BE49-F238E27FC236}">
                <a16:creationId xmlns:a16="http://schemas.microsoft.com/office/drawing/2014/main" id="{5A66390B-A85D-40CA-AAC4-2B47740A195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</p:spTree>
    <p:extLst>
      <p:ext uri="{BB962C8B-B14F-4D97-AF65-F5344CB8AC3E}">
        <p14:creationId xmlns:p14="http://schemas.microsoft.com/office/powerpoint/2010/main" val="1002173198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kejiyingwen - Copy</Template>
  <TotalTime>4000</TotalTime>
  <Words>64</Words>
  <Application>Microsoft Office PowerPoint</Application>
  <PresentationFormat>On-screen Show (4:3)</PresentationFormat>
  <Paragraphs>12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Times New Roman</vt:lpstr>
      <vt:lpstr>Wingdings</vt:lpstr>
      <vt:lpstr>ecp1026</vt:lpstr>
      <vt:lpstr>CorelDRAW</vt:lpstr>
      <vt:lpstr>ao-§9.8  PBL time</vt:lpstr>
      <vt:lpstr>PBL Time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Ali</dc:creator>
  <cp:lastModifiedBy>Jonathon David White</cp:lastModifiedBy>
  <cp:revision>265</cp:revision>
  <dcterms:created xsi:type="dcterms:W3CDTF">2020-12-28T13:00:11Z</dcterms:created>
  <dcterms:modified xsi:type="dcterms:W3CDTF">2021-04-20T01:51:23Z</dcterms:modified>
  <cp:category>course</cp:category>
</cp:coreProperties>
</file>