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8"/>
  </p:notesMasterIdLst>
  <p:handoutMasterIdLst>
    <p:handoutMasterId r:id="rId9"/>
  </p:handoutMasterIdLst>
  <p:sldIdLst>
    <p:sldId id="256" r:id="rId2"/>
    <p:sldId id="296" r:id="rId3"/>
    <p:sldId id="258" r:id="rId4"/>
    <p:sldId id="298" r:id="rId5"/>
    <p:sldId id="297" r:id="rId6"/>
    <p:sldId id="265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33FF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97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52" y="13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828" y="10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1A19186-5F7B-4847-94DB-7F9240D532F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83C8FE1-C0AF-44B6-A6C3-D083FE8590C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A70800-46EC-478A-843A-F52274E9C92E}" type="datetimeFigureOut">
              <a:rPr lang="en-US" smtClean="0"/>
              <a:t>3/14/2024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397C857-9858-45C3-BA8B-13949A45AB3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B46D539-A9CF-49D3-A6E1-4B17A86B1AE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225A34-4320-465E-9A98-839E8BE95E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79362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C6C533-741E-41CA-9C25-E703B581702F}" type="datetimeFigureOut">
              <a:rPr lang="en-US" smtClean="0"/>
              <a:t>3/14/2024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2C5C0D-4764-4221-81EF-39B8B20E51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24088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oleObject" Target="../embeddings/oleObject1.bin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0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6">
            <a:extLst>
              <a:ext uri="{FF2B5EF4-FFF2-40B4-BE49-F238E27FC236}">
                <a16:creationId xmlns:a16="http://schemas.microsoft.com/office/drawing/2014/main" id="{38495290-4093-4296-84C3-E029D632E402}"/>
              </a:ext>
            </a:extLst>
          </p:cNvPr>
          <p:cNvGraphicFramePr>
            <a:graphicFrameLocks noChangeAspect="1"/>
          </p:cNvGraphicFramePr>
          <p:nvPr userDrawn="1"/>
        </p:nvGraphicFramePr>
        <p:xfrm>
          <a:off x="0" y="-76200"/>
          <a:ext cx="3581400" cy="1073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2" imgW="2769413" imgH="830885" progId="CorelDraw.Graphic.17">
                  <p:embed/>
                </p:oleObj>
              </mc:Choice>
              <mc:Fallback>
                <p:oleObj name="CorelDRAW" r:id="rId2" imgW="2769413" imgH="830885" progId="CorelDraw.Graphic.17">
                  <p:embed/>
                  <p:pic>
                    <p:nvPicPr>
                      <p:cNvPr id="4" name="Object 6">
                        <a:extLst>
                          <a:ext uri="{FF2B5EF4-FFF2-40B4-BE49-F238E27FC236}">
                            <a16:creationId xmlns:a16="http://schemas.microsoft.com/office/drawing/2014/main" id="{38495290-4093-4296-84C3-E029D632E40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-76200"/>
                        <a:ext cx="3581400" cy="1073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1600200"/>
            <a:ext cx="8610600" cy="2616200"/>
          </a:xfrm>
        </p:spPr>
        <p:txBody>
          <a:bodyPr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81100" y="4267200"/>
            <a:ext cx="6858000" cy="1447800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53471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A_OnePa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416547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B_OnePane_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518001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1FFF77A-F720-4A4B-8B3F-6393AA41873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250C2275-EC02-4DF4-931D-74AA81F85BD6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3877276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C_TwoPane_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4114801" cy="518001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9266121-4A0D-4346-B1E0-15E1880EF08E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800600" y="1447007"/>
            <a:ext cx="4267200" cy="51816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  <p:sp>
        <p:nvSpPr>
          <p:cNvPr id="13" name="Content Placeholder 4">
            <a:extLst>
              <a:ext uri="{FF2B5EF4-FFF2-40B4-BE49-F238E27FC236}">
                <a16:creationId xmlns:a16="http://schemas.microsoft.com/office/drawing/2014/main" id="{3E7A175C-AE1B-4841-AFC4-212B96ABE75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4" name="Content Placeholder 4">
            <a:extLst>
              <a:ext uri="{FF2B5EF4-FFF2-40B4-BE49-F238E27FC236}">
                <a16:creationId xmlns:a16="http://schemas.microsoft.com/office/drawing/2014/main" id="{7DD71F7F-2BC8-49DB-9829-EE46C8E304E2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8994036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_TwoPanes_Compa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09944"/>
            <a:ext cx="8513762" cy="5492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" y="914400"/>
            <a:ext cx="4422775" cy="457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200" y="1371600"/>
            <a:ext cx="4422775" cy="5257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914400"/>
            <a:ext cx="4362450" cy="457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5974" y="1371600"/>
            <a:ext cx="4362450" cy="5257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63595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3_Title(NoPan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569430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i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5180013"/>
          </a:xfrm>
        </p:spPr>
        <p:txBody>
          <a:bodyPr/>
          <a:lstStyle>
            <a:lvl1pPr>
              <a:buFont typeface="Wingdings" panose="05000000000000000000" pitchFamily="2" charset="2"/>
              <a:buChar char="Ø"/>
              <a:defRPr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1FFF77A-F720-4A4B-8B3F-6393AA41873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250C2275-EC02-4DF4-931D-74AA81F85BD6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22308622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ity_TwoPa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4114801" cy="5180013"/>
          </a:xfrm>
        </p:spPr>
        <p:txBody>
          <a:bodyPr/>
          <a:lstStyle>
            <a:lvl1pPr marL="457200" indent="-457200">
              <a:buFont typeface="Wingdings" panose="05000000000000000000" pitchFamily="2" charset="2"/>
              <a:buChar char="Ø"/>
              <a:defRPr/>
            </a:lvl1pPr>
            <a:lvl2pPr marL="914400" indent="-457200">
              <a:buFont typeface="Wingdings" panose="05000000000000000000" pitchFamily="2" charset="2"/>
              <a:buChar char="Ø"/>
              <a:defRPr/>
            </a:lvl2pPr>
            <a:lvl3pPr marL="1257300" indent="-342900">
              <a:buFont typeface="Wingdings" panose="05000000000000000000" pitchFamily="2" charset="2"/>
              <a:buChar char="Ø"/>
              <a:defRPr/>
            </a:lvl3pPr>
            <a:lvl4pPr marL="1714500" indent="-342900">
              <a:buFont typeface="Wingdings" panose="05000000000000000000" pitchFamily="2" charset="2"/>
              <a:buChar char="Ø"/>
              <a:defRPr/>
            </a:lvl4pPr>
            <a:lvl5pPr marL="2171700" indent="-342900">
              <a:buFont typeface="Wingdings" panose="05000000000000000000" pitchFamily="2" charset="2"/>
              <a:buChar char="Ø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9266121-4A0D-4346-B1E0-15E1880EF08E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800600" y="1447007"/>
            <a:ext cx="4267200" cy="5181600"/>
          </a:xfrm>
        </p:spPr>
        <p:txBody>
          <a:bodyPr/>
          <a:lstStyle>
            <a:lvl1pPr marL="342900" indent="-342900">
              <a:buFont typeface="Wingdings" panose="05000000000000000000" pitchFamily="2" charset="2"/>
              <a:buChar char="Ø"/>
              <a:defRPr/>
            </a:lvl1pPr>
            <a:lvl2pPr marL="742950" indent="-285750">
              <a:buFont typeface="Wingdings" panose="05000000000000000000" pitchFamily="2" charset="2"/>
              <a:buChar char="Ø"/>
              <a:defRPr/>
            </a:lvl2pPr>
            <a:lvl3pPr marL="1143000" indent="-228600">
              <a:buFont typeface="Wingdings" panose="05000000000000000000" pitchFamily="2" charset="2"/>
              <a:buChar char="Ø"/>
              <a:defRPr/>
            </a:lvl3pPr>
            <a:lvl4pPr marL="1600200" indent="-228600">
              <a:buFont typeface="Wingdings" panose="05000000000000000000" pitchFamily="2" charset="2"/>
              <a:buChar char="Ø"/>
              <a:defRPr/>
            </a:lvl4pPr>
            <a:lvl5pPr marL="2057400" indent="-228600">
              <a:buFont typeface="Wingdings" panose="05000000000000000000" pitchFamily="2" charset="2"/>
              <a:buChar char="Ø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  <p:sp>
        <p:nvSpPr>
          <p:cNvPr id="13" name="Content Placeholder 4">
            <a:extLst>
              <a:ext uri="{FF2B5EF4-FFF2-40B4-BE49-F238E27FC236}">
                <a16:creationId xmlns:a16="http://schemas.microsoft.com/office/drawing/2014/main" id="{3E7A175C-AE1B-4841-AFC4-212B96ABE75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4" name="Content Placeholder 4">
            <a:extLst>
              <a:ext uri="{FF2B5EF4-FFF2-40B4-BE49-F238E27FC236}">
                <a16:creationId xmlns:a16="http://schemas.microsoft.com/office/drawing/2014/main" id="{7DD71F7F-2BC8-49DB-9829-EE46C8E304E2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42298246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469906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hyperlink" Target="https://www.kejiyingwen.com/" TargetMode="Externa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1">
          <a:gsLst>
            <a:gs pos="0">
              <a:srgbClr val="FFFFFF"/>
            </a:gs>
            <a:gs pos="50000">
              <a:srgbClr val="FBFBFB"/>
            </a:gs>
            <a:gs pos="100000">
              <a:srgbClr val="D0D0D0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AD523EDB-3677-4F8C-97C3-AAAB38D7B0A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304800"/>
            <a:ext cx="815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1B012EC0-90B2-4FC1-BD65-C92DAD9A5B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14400"/>
            <a:ext cx="8686800" cy="5713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zh-TW" dirty="0"/>
              <a:t>Edit Master text styles</a:t>
            </a:r>
          </a:p>
          <a:p>
            <a:pPr lvl="1"/>
            <a:r>
              <a:rPr lang="en-US" altLang="zh-TW" dirty="0"/>
              <a:t>Second level</a:t>
            </a:r>
          </a:p>
          <a:p>
            <a:pPr lvl="2"/>
            <a:r>
              <a:rPr lang="en-US" altLang="zh-TW" dirty="0"/>
              <a:t>Third level</a:t>
            </a:r>
          </a:p>
          <a:p>
            <a:pPr lvl="3"/>
            <a:r>
              <a:rPr lang="en-US" altLang="zh-TW" dirty="0"/>
              <a:t>Fourth level</a:t>
            </a:r>
          </a:p>
          <a:p>
            <a:pPr lvl="4"/>
            <a:r>
              <a:rPr lang="en-US" altLang="zh-TW" dirty="0"/>
              <a:t>Fifth level</a:t>
            </a:r>
          </a:p>
        </p:txBody>
      </p:sp>
      <p:sp>
        <p:nvSpPr>
          <p:cNvPr id="1028" name="Text Box 9">
            <a:extLst>
              <a:ext uri="{FF2B5EF4-FFF2-40B4-BE49-F238E27FC236}">
                <a16:creationId xmlns:a16="http://schemas.microsoft.com/office/drawing/2014/main" id="{C1431C5F-1059-4DEA-85BB-F9E2A2EE8C1A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781800" y="6400800"/>
            <a:ext cx="23622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50000"/>
              </a:spcBef>
              <a:defRPr/>
            </a:pPr>
            <a:r>
              <a:rPr lang="en-US" altLang="zh-TW">
                <a:solidFill>
                  <a:schemeClr val="tx2"/>
                </a:solidFill>
                <a:ea typeface="新細明體" panose="02020500000000000000" pitchFamily="18" charset="-120"/>
              </a:rPr>
              <a:t>(</a:t>
            </a:r>
            <a:fld id="{B31A1189-E713-4D81-944B-AB536684CD8F}" type="slidenum">
              <a:rPr lang="en-US" altLang="zh-TW" smtClean="0">
                <a:solidFill>
                  <a:schemeClr val="tx2"/>
                </a:solidFill>
                <a:ea typeface="新細明體" panose="02020500000000000000" pitchFamily="18" charset="-120"/>
              </a:rPr>
              <a:pPr algn="r">
                <a:spcBef>
                  <a:spcPct val="50000"/>
                </a:spcBef>
                <a:defRPr/>
              </a:pPr>
              <a:t>‹#›</a:t>
            </a:fld>
            <a:r>
              <a:rPr lang="en-US" altLang="zh-TW">
                <a:solidFill>
                  <a:schemeClr val="tx2"/>
                </a:solidFill>
                <a:ea typeface="新細明體" panose="02020500000000000000" pitchFamily="18" charset="-120"/>
              </a:rPr>
              <a:t>)</a:t>
            </a:r>
          </a:p>
        </p:txBody>
      </p:sp>
      <p:sp>
        <p:nvSpPr>
          <p:cNvPr id="1029" name="Text Box 10">
            <a:extLst>
              <a:ext uri="{FF2B5EF4-FFF2-40B4-BE49-F238E27FC236}">
                <a16:creationId xmlns:a16="http://schemas.microsoft.com/office/drawing/2014/main" id="{BDE00BED-2BEA-44A2-9C54-5C463D74DDA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6627813"/>
            <a:ext cx="8305800" cy="230187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zh-TW" sz="900" dirty="0">
                <a:solidFill>
                  <a:schemeClr val="tx2"/>
                </a:solidFill>
                <a:ea typeface="新細明體" panose="02020500000000000000" pitchFamily="18" charset="-120"/>
              </a:rPr>
              <a:t>©2020 by J. D. White. For use with Research Communication: EFL for Scientists and Engineers by J D White, 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  <a:hlinkClick r:id="rId11"/>
              </a:rPr>
              <a:t>https://www.kejiyingwen.com</a:t>
            </a:r>
            <a:endParaRPr lang="en-US" altLang="zh-TW" sz="900" dirty="0">
              <a:solidFill>
                <a:srgbClr val="FF0000"/>
              </a:solidFill>
              <a:ea typeface="新細明體" panose="02020500000000000000" pitchFamily="18" charset="-120"/>
            </a:endParaRPr>
          </a:p>
        </p:txBody>
      </p:sp>
      <p:pic>
        <p:nvPicPr>
          <p:cNvPr id="1030" name="Picture 1">
            <a:extLst>
              <a:ext uri="{FF2B5EF4-FFF2-40B4-BE49-F238E27FC236}">
                <a16:creationId xmlns:a16="http://schemas.microsoft.com/office/drawing/2014/main" id="{3377FCB3-4BD5-42D7-AF9F-900F3A23275F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88" y="39688"/>
            <a:ext cx="798512" cy="79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31" name="Straight Connector 2">
            <a:extLst>
              <a:ext uri="{FF2B5EF4-FFF2-40B4-BE49-F238E27FC236}">
                <a16:creationId xmlns:a16="http://schemas.microsoft.com/office/drawing/2014/main" id="{8AC085AF-D21D-418B-BA91-4648D26D9D16}"/>
              </a:ext>
            </a:extLst>
          </p:cNvPr>
          <p:cNvCxnSpPr>
            <a:cxnSpLocks noChangeShapeType="1"/>
          </p:cNvCxnSpPr>
          <p:nvPr userDrawn="1"/>
        </p:nvCxnSpPr>
        <p:spPr bwMode="auto">
          <a:xfrm>
            <a:off x="0" y="914400"/>
            <a:ext cx="9144000" cy="0"/>
          </a:xfrm>
          <a:prstGeom prst="line">
            <a:avLst/>
          </a:prstGeom>
          <a:noFill/>
          <a:ln w="28575" algn="ctr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32" name="TextBox 11">
            <a:extLst>
              <a:ext uri="{FF2B5EF4-FFF2-40B4-BE49-F238E27FC236}">
                <a16:creationId xmlns:a16="http://schemas.microsoft.com/office/drawing/2014/main" id="{C502DFA6-D0F0-4E73-A02E-593F33B004E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525963" y="0"/>
            <a:ext cx="4618037" cy="4000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defRPr/>
            </a:pPr>
            <a:r>
              <a:rPr lang="en-US" altLang="zh-TW" sz="2000" dirty="0" err="1">
                <a:solidFill>
                  <a:schemeClr val="tx2"/>
                </a:solidFill>
                <a:ea typeface="新細明體" panose="02020500000000000000" pitchFamily="18" charset="-120"/>
              </a:rPr>
              <a:t>ao</a:t>
            </a:r>
            <a:r>
              <a:rPr lang="en-US" altLang="zh-TW" sz="2000" dirty="0">
                <a:solidFill>
                  <a:schemeClr val="tx2"/>
                </a:solidFill>
                <a:ea typeface="新細明體" panose="02020500000000000000" pitchFamily="18" charset="-120"/>
              </a:rPr>
              <a:t>-§10.3 Questions</a:t>
            </a:r>
            <a:endParaRPr lang="en-CA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200454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8" r:id="rId5"/>
    <p:sldLayoutId id="2147483679" r:id="rId6"/>
    <p:sldLayoutId id="2147483681" r:id="rId7"/>
    <p:sldLayoutId id="2147483682" r:id="rId8"/>
    <p:sldLayoutId id="2147483680" r:id="rId9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0000CC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7AA3F2-AE48-4C1A-A904-18C6A84EA4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800" y="1600200"/>
            <a:ext cx="8610600" cy="2616200"/>
          </a:xfrm>
        </p:spPr>
        <p:txBody>
          <a:bodyPr/>
          <a:lstStyle/>
          <a:p>
            <a:r>
              <a:rPr lang="en-CA" dirty="0" err="1"/>
              <a:t>ao</a:t>
            </a:r>
            <a:r>
              <a:rPr lang="en-CA" dirty="0"/>
              <a:t>-§10.3 Questions:</a:t>
            </a:r>
            <a:br>
              <a:rPr lang="en-CA" dirty="0"/>
            </a:br>
            <a:r>
              <a:rPr lang="en-CA" dirty="0"/>
              <a:t>Traps or Opportunities</a:t>
            </a: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5009B956-001D-9729-0475-2CAD3D40856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13593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91FC3-4005-4CED-B5D6-11EB2A4F2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/>
              <a:t>Questions: Traps or Opportun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0A53CE-030C-4D6B-9943-BD2445AB10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>
                <a:sym typeface="Wingdings" panose="05000000000000000000" pitchFamily="2" charset="2"/>
              </a:rPr>
              <a:t>Trap</a:t>
            </a:r>
          </a:p>
          <a:p>
            <a:endParaRPr lang="en-CA" dirty="0">
              <a:sym typeface="Wingdings" panose="05000000000000000000" pitchFamily="2" charset="2"/>
            </a:endParaRPr>
          </a:p>
          <a:p>
            <a:r>
              <a:rPr lang="en-CA" dirty="0">
                <a:sym typeface="Wingdings" panose="05000000000000000000" pitchFamily="2" charset="2"/>
              </a:rPr>
              <a:t>Dread = paralysing fear</a:t>
            </a:r>
          </a:p>
          <a:p>
            <a:endParaRPr lang="en-CA" dirty="0">
              <a:sym typeface="Wingdings" panose="05000000000000000000" pitchFamily="2" charset="2"/>
            </a:endParaRPr>
          </a:p>
          <a:p>
            <a:r>
              <a:rPr lang="en-CA" dirty="0">
                <a:sym typeface="Wingdings" panose="05000000000000000000" pitchFamily="2" charset="2"/>
              </a:rPr>
              <a:t>wander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49E572B-6874-2C3E-09A2-F038422EFED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endParaRPr lang="en-US"/>
          </a:p>
        </p:txBody>
      </p:sp>
      <p:pic>
        <p:nvPicPr>
          <p:cNvPr id="15" name="Content Placeholder 10">
            <a:extLst>
              <a:ext uri="{FF2B5EF4-FFF2-40B4-BE49-F238E27FC236}">
                <a16:creationId xmlns:a16="http://schemas.microsoft.com/office/drawing/2014/main" id="{88C2BED9-3EAF-4AEC-AF5C-E501D2DBBD5E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" y="990600"/>
            <a:ext cx="906780" cy="457200"/>
          </a:xfrm>
          <a:prstGeom prst="rect">
            <a:avLst/>
          </a:prstGeo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DC2E88C-EA53-2194-023A-2F73A559B230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342D9F4E-E5EA-9BF1-C04A-EDD82C109C52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73E2D0BA-D143-40DE-B3FA-6AB40EFE6BE9}"/>
              </a:ext>
            </a:extLst>
          </p:cNvPr>
          <p:cNvSpPr/>
          <p:nvPr/>
        </p:nvSpPr>
        <p:spPr bwMode="auto">
          <a:xfrm>
            <a:off x="1991984" y="4237463"/>
            <a:ext cx="2389517" cy="2345474"/>
          </a:xfrm>
          <a:custGeom>
            <a:avLst/>
            <a:gdLst>
              <a:gd name="connsiteX0" fmla="*/ 560717 w 2389517"/>
              <a:gd name="connsiteY0" fmla="*/ 1412594 h 2345474"/>
              <a:gd name="connsiteX1" fmla="*/ 569343 w 2389517"/>
              <a:gd name="connsiteY1" fmla="*/ 1343583 h 2345474"/>
              <a:gd name="connsiteX2" fmla="*/ 586596 w 2389517"/>
              <a:gd name="connsiteY2" fmla="*/ 1179681 h 2345474"/>
              <a:gd name="connsiteX3" fmla="*/ 612475 w 2389517"/>
              <a:gd name="connsiteY3" fmla="*/ 1041658 h 2345474"/>
              <a:gd name="connsiteX4" fmla="*/ 664234 w 2389517"/>
              <a:gd name="connsiteY4" fmla="*/ 860504 h 2345474"/>
              <a:gd name="connsiteX5" fmla="*/ 681487 w 2389517"/>
              <a:gd name="connsiteY5" fmla="*/ 800119 h 2345474"/>
              <a:gd name="connsiteX6" fmla="*/ 690113 w 2389517"/>
              <a:gd name="connsiteY6" fmla="*/ 756987 h 2345474"/>
              <a:gd name="connsiteX7" fmla="*/ 759125 w 2389517"/>
              <a:gd name="connsiteY7" fmla="*/ 593085 h 2345474"/>
              <a:gd name="connsiteX8" fmla="*/ 819509 w 2389517"/>
              <a:gd name="connsiteY8" fmla="*/ 472315 h 2345474"/>
              <a:gd name="connsiteX9" fmla="*/ 871268 w 2389517"/>
              <a:gd name="connsiteY9" fmla="*/ 403304 h 2345474"/>
              <a:gd name="connsiteX10" fmla="*/ 914400 w 2389517"/>
              <a:gd name="connsiteY10" fmla="*/ 351545 h 2345474"/>
              <a:gd name="connsiteX11" fmla="*/ 966159 w 2389517"/>
              <a:gd name="connsiteY11" fmla="*/ 429183 h 2345474"/>
              <a:gd name="connsiteX12" fmla="*/ 992038 w 2389517"/>
              <a:gd name="connsiteY12" fmla="*/ 463689 h 2345474"/>
              <a:gd name="connsiteX13" fmla="*/ 1017917 w 2389517"/>
              <a:gd name="connsiteY13" fmla="*/ 506821 h 2345474"/>
              <a:gd name="connsiteX14" fmla="*/ 1026543 w 2389517"/>
              <a:gd name="connsiteY14" fmla="*/ 532700 h 2345474"/>
              <a:gd name="connsiteX15" fmla="*/ 1069675 w 2389517"/>
              <a:gd name="connsiteY15" fmla="*/ 627591 h 2345474"/>
              <a:gd name="connsiteX16" fmla="*/ 1121434 w 2389517"/>
              <a:gd name="connsiteY16" fmla="*/ 739734 h 2345474"/>
              <a:gd name="connsiteX17" fmla="*/ 1190445 w 2389517"/>
              <a:gd name="connsiteY17" fmla="*/ 912262 h 2345474"/>
              <a:gd name="connsiteX18" fmla="*/ 1199072 w 2389517"/>
              <a:gd name="connsiteY18" fmla="*/ 946768 h 2345474"/>
              <a:gd name="connsiteX19" fmla="*/ 1293962 w 2389517"/>
              <a:gd name="connsiteY19" fmla="*/ 1171055 h 2345474"/>
              <a:gd name="connsiteX20" fmla="*/ 1337094 w 2389517"/>
              <a:gd name="connsiteY20" fmla="*/ 1283198 h 2345474"/>
              <a:gd name="connsiteX21" fmla="*/ 1371600 w 2389517"/>
              <a:gd name="connsiteY21" fmla="*/ 1395342 h 2345474"/>
              <a:gd name="connsiteX22" fmla="*/ 1406106 w 2389517"/>
              <a:gd name="connsiteY22" fmla="*/ 1516111 h 2345474"/>
              <a:gd name="connsiteX23" fmla="*/ 1449238 w 2389517"/>
              <a:gd name="connsiteY23" fmla="*/ 1576496 h 2345474"/>
              <a:gd name="connsiteX24" fmla="*/ 1466491 w 2389517"/>
              <a:gd name="connsiteY24" fmla="*/ 1636881 h 2345474"/>
              <a:gd name="connsiteX25" fmla="*/ 1483743 w 2389517"/>
              <a:gd name="connsiteY25" fmla="*/ 1680013 h 2345474"/>
              <a:gd name="connsiteX26" fmla="*/ 1492370 w 2389517"/>
              <a:gd name="connsiteY26" fmla="*/ 1705892 h 2345474"/>
              <a:gd name="connsiteX27" fmla="*/ 1509623 w 2389517"/>
              <a:gd name="connsiteY27" fmla="*/ 1731772 h 2345474"/>
              <a:gd name="connsiteX28" fmla="*/ 1526875 w 2389517"/>
              <a:gd name="connsiteY28" fmla="*/ 1792157 h 2345474"/>
              <a:gd name="connsiteX29" fmla="*/ 1544128 w 2389517"/>
              <a:gd name="connsiteY29" fmla="*/ 1843915 h 2345474"/>
              <a:gd name="connsiteX30" fmla="*/ 1552755 w 2389517"/>
              <a:gd name="connsiteY30" fmla="*/ 1869794 h 2345474"/>
              <a:gd name="connsiteX31" fmla="*/ 1561381 w 2389517"/>
              <a:gd name="connsiteY31" fmla="*/ 1895674 h 2345474"/>
              <a:gd name="connsiteX32" fmla="*/ 1544128 w 2389517"/>
              <a:gd name="connsiteY32" fmla="*/ 1973311 h 2345474"/>
              <a:gd name="connsiteX33" fmla="*/ 1518249 w 2389517"/>
              <a:gd name="connsiteY33" fmla="*/ 1964685 h 2345474"/>
              <a:gd name="connsiteX34" fmla="*/ 1500996 w 2389517"/>
              <a:gd name="connsiteY34" fmla="*/ 1938806 h 2345474"/>
              <a:gd name="connsiteX35" fmla="*/ 1466491 w 2389517"/>
              <a:gd name="connsiteY35" fmla="*/ 1895674 h 2345474"/>
              <a:gd name="connsiteX36" fmla="*/ 1431985 w 2389517"/>
              <a:gd name="connsiteY36" fmla="*/ 1843915 h 2345474"/>
              <a:gd name="connsiteX37" fmla="*/ 1362974 w 2389517"/>
              <a:gd name="connsiteY37" fmla="*/ 1757651 h 2345474"/>
              <a:gd name="connsiteX38" fmla="*/ 1328468 w 2389517"/>
              <a:gd name="connsiteY38" fmla="*/ 1705892 h 2345474"/>
              <a:gd name="connsiteX39" fmla="*/ 1311215 w 2389517"/>
              <a:gd name="connsiteY39" fmla="*/ 1671387 h 2345474"/>
              <a:gd name="connsiteX40" fmla="*/ 1207698 w 2389517"/>
              <a:gd name="connsiteY40" fmla="*/ 1533364 h 2345474"/>
              <a:gd name="connsiteX41" fmla="*/ 1164566 w 2389517"/>
              <a:gd name="connsiteY41" fmla="*/ 1429847 h 2345474"/>
              <a:gd name="connsiteX42" fmla="*/ 1155940 w 2389517"/>
              <a:gd name="connsiteY42" fmla="*/ 1395342 h 2345474"/>
              <a:gd name="connsiteX43" fmla="*/ 1138687 w 2389517"/>
              <a:gd name="connsiteY43" fmla="*/ 1369462 h 2345474"/>
              <a:gd name="connsiteX44" fmla="*/ 1104181 w 2389517"/>
              <a:gd name="connsiteY44" fmla="*/ 1300451 h 2345474"/>
              <a:gd name="connsiteX45" fmla="*/ 1069675 w 2389517"/>
              <a:gd name="connsiteY45" fmla="*/ 1196934 h 2345474"/>
              <a:gd name="connsiteX46" fmla="*/ 1052423 w 2389517"/>
              <a:gd name="connsiteY46" fmla="*/ 1162428 h 2345474"/>
              <a:gd name="connsiteX47" fmla="*/ 1026543 w 2389517"/>
              <a:gd name="connsiteY47" fmla="*/ 1110670 h 2345474"/>
              <a:gd name="connsiteX48" fmla="*/ 1017917 w 2389517"/>
              <a:gd name="connsiteY48" fmla="*/ 1076164 h 2345474"/>
              <a:gd name="connsiteX49" fmla="*/ 1000664 w 2389517"/>
              <a:gd name="connsiteY49" fmla="*/ 989900 h 2345474"/>
              <a:gd name="connsiteX50" fmla="*/ 1035170 w 2389517"/>
              <a:gd name="connsiteY50" fmla="*/ 860504 h 2345474"/>
              <a:gd name="connsiteX51" fmla="*/ 1112808 w 2389517"/>
              <a:gd name="connsiteY51" fmla="*/ 843251 h 2345474"/>
              <a:gd name="connsiteX52" fmla="*/ 1207698 w 2389517"/>
              <a:gd name="connsiteY52" fmla="*/ 808745 h 2345474"/>
              <a:gd name="connsiteX53" fmla="*/ 1250830 w 2389517"/>
              <a:gd name="connsiteY53" fmla="*/ 791492 h 2345474"/>
              <a:gd name="connsiteX54" fmla="*/ 1276709 w 2389517"/>
              <a:gd name="connsiteY54" fmla="*/ 782866 h 2345474"/>
              <a:gd name="connsiteX55" fmla="*/ 1319842 w 2389517"/>
              <a:gd name="connsiteY55" fmla="*/ 765613 h 2345474"/>
              <a:gd name="connsiteX56" fmla="*/ 1371600 w 2389517"/>
              <a:gd name="connsiteY56" fmla="*/ 756987 h 2345474"/>
              <a:gd name="connsiteX57" fmla="*/ 1406106 w 2389517"/>
              <a:gd name="connsiteY57" fmla="*/ 748360 h 2345474"/>
              <a:gd name="connsiteX58" fmla="*/ 1492370 w 2389517"/>
              <a:gd name="connsiteY58" fmla="*/ 722481 h 2345474"/>
              <a:gd name="connsiteX59" fmla="*/ 1518249 w 2389517"/>
              <a:gd name="connsiteY59" fmla="*/ 713855 h 2345474"/>
              <a:gd name="connsiteX60" fmla="*/ 1604513 w 2389517"/>
              <a:gd name="connsiteY60" fmla="*/ 696602 h 2345474"/>
              <a:gd name="connsiteX61" fmla="*/ 1639019 w 2389517"/>
              <a:gd name="connsiteY61" fmla="*/ 679349 h 2345474"/>
              <a:gd name="connsiteX62" fmla="*/ 1751162 w 2389517"/>
              <a:gd name="connsiteY62" fmla="*/ 644843 h 2345474"/>
              <a:gd name="connsiteX63" fmla="*/ 1802921 w 2389517"/>
              <a:gd name="connsiteY63" fmla="*/ 636217 h 2345474"/>
              <a:gd name="connsiteX64" fmla="*/ 1828800 w 2389517"/>
              <a:gd name="connsiteY64" fmla="*/ 627591 h 2345474"/>
              <a:gd name="connsiteX65" fmla="*/ 1854679 w 2389517"/>
              <a:gd name="connsiteY65" fmla="*/ 610338 h 2345474"/>
              <a:gd name="connsiteX66" fmla="*/ 1889185 w 2389517"/>
              <a:gd name="connsiteY66" fmla="*/ 601711 h 2345474"/>
              <a:gd name="connsiteX67" fmla="*/ 1940943 w 2389517"/>
              <a:gd name="connsiteY67" fmla="*/ 584458 h 2345474"/>
              <a:gd name="connsiteX68" fmla="*/ 1966823 w 2389517"/>
              <a:gd name="connsiteY68" fmla="*/ 575832 h 2345474"/>
              <a:gd name="connsiteX69" fmla="*/ 2018581 w 2389517"/>
              <a:gd name="connsiteY69" fmla="*/ 558579 h 2345474"/>
              <a:gd name="connsiteX70" fmla="*/ 2070340 w 2389517"/>
              <a:gd name="connsiteY70" fmla="*/ 524074 h 2345474"/>
              <a:gd name="connsiteX71" fmla="*/ 2096219 w 2389517"/>
              <a:gd name="connsiteY71" fmla="*/ 506821 h 2345474"/>
              <a:gd name="connsiteX72" fmla="*/ 2122098 w 2389517"/>
              <a:gd name="connsiteY72" fmla="*/ 498194 h 2345474"/>
              <a:gd name="connsiteX73" fmla="*/ 2139351 w 2389517"/>
              <a:gd name="connsiteY73" fmla="*/ 472315 h 2345474"/>
              <a:gd name="connsiteX74" fmla="*/ 2156604 w 2389517"/>
              <a:gd name="connsiteY74" fmla="*/ 420557 h 2345474"/>
              <a:gd name="connsiteX75" fmla="*/ 2173857 w 2389517"/>
              <a:gd name="connsiteY75" fmla="*/ 386051 h 2345474"/>
              <a:gd name="connsiteX76" fmla="*/ 2216989 w 2389517"/>
              <a:gd name="connsiteY76" fmla="*/ 273908 h 2345474"/>
              <a:gd name="connsiteX77" fmla="*/ 2234242 w 2389517"/>
              <a:gd name="connsiteY77" fmla="*/ 222149 h 2345474"/>
              <a:gd name="connsiteX78" fmla="*/ 2216989 w 2389517"/>
              <a:gd name="connsiteY78" fmla="*/ 135885 h 2345474"/>
              <a:gd name="connsiteX79" fmla="*/ 2173857 w 2389517"/>
              <a:gd name="connsiteY79" fmla="*/ 84126 h 2345474"/>
              <a:gd name="connsiteX80" fmla="*/ 2147977 w 2389517"/>
              <a:gd name="connsiteY80" fmla="*/ 75500 h 2345474"/>
              <a:gd name="connsiteX81" fmla="*/ 2027208 w 2389517"/>
              <a:gd name="connsiteY81" fmla="*/ 49621 h 2345474"/>
              <a:gd name="connsiteX82" fmla="*/ 1958196 w 2389517"/>
              <a:gd name="connsiteY82" fmla="*/ 40994 h 2345474"/>
              <a:gd name="connsiteX83" fmla="*/ 1759789 w 2389517"/>
              <a:gd name="connsiteY83" fmla="*/ 6489 h 2345474"/>
              <a:gd name="connsiteX84" fmla="*/ 621102 w 2389517"/>
              <a:gd name="connsiteY84" fmla="*/ 15115 h 2345474"/>
              <a:gd name="connsiteX85" fmla="*/ 577970 w 2389517"/>
              <a:gd name="connsiteY85" fmla="*/ 23742 h 2345474"/>
              <a:gd name="connsiteX86" fmla="*/ 483079 w 2389517"/>
              <a:gd name="connsiteY86" fmla="*/ 58247 h 2345474"/>
              <a:gd name="connsiteX87" fmla="*/ 457200 w 2389517"/>
              <a:gd name="connsiteY87" fmla="*/ 84126 h 2345474"/>
              <a:gd name="connsiteX88" fmla="*/ 370936 w 2389517"/>
              <a:gd name="connsiteY88" fmla="*/ 144511 h 2345474"/>
              <a:gd name="connsiteX89" fmla="*/ 319177 w 2389517"/>
              <a:gd name="connsiteY89" fmla="*/ 222149 h 2345474"/>
              <a:gd name="connsiteX90" fmla="*/ 293298 w 2389517"/>
              <a:gd name="connsiteY90" fmla="*/ 248028 h 2345474"/>
              <a:gd name="connsiteX91" fmla="*/ 232913 w 2389517"/>
              <a:gd name="connsiteY91" fmla="*/ 351545 h 2345474"/>
              <a:gd name="connsiteX92" fmla="*/ 215660 w 2389517"/>
              <a:gd name="connsiteY92" fmla="*/ 386051 h 2345474"/>
              <a:gd name="connsiteX93" fmla="*/ 207034 w 2389517"/>
              <a:gd name="connsiteY93" fmla="*/ 420557 h 2345474"/>
              <a:gd name="connsiteX94" fmla="*/ 215660 w 2389517"/>
              <a:gd name="connsiteY94" fmla="*/ 480942 h 2345474"/>
              <a:gd name="connsiteX95" fmla="*/ 232913 w 2389517"/>
              <a:gd name="connsiteY95" fmla="*/ 532700 h 2345474"/>
              <a:gd name="connsiteX96" fmla="*/ 405442 w 2389517"/>
              <a:gd name="connsiteY96" fmla="*/ 687975 h 2345474"/>
              <a:gd name="connsiteX97" fmla="*/ 491706 w 2389517"/>
              <a:gd name="connsiteY97" fmla="*/ 731108 h 2345474"/>
              <a:gd name="connsiteX98" fmla="*/ 629728 w 2389517"/>
              <a:gd name="connsiteY98" fmla="*/ 808745 h 2345474"/>
              <a:gd name="connsiteX99" fmla="*/ 690113 w 2389517"/>
              <a:gd name="connsiteY99" fmla="*/ 825998 h 2345474"/>
              <a:gd name="connsiteX100" fmla="*/ 802257 w 2389517"/>
              <a:gd name="connsiteY100" fmla="*/ 860504 h 2345474"/>
              <a:gd name="connsiteX101" fmla="*/ 871268 w 2389517"/>
              <a:gd name="connsiteY101" fmla="*/ 886383 h 2345474"/>
              <a:gd name="connsiteX102" fmla="*/ 983411 w 2389517"/>
              <a:gd name="connsiteY102" fmla="*/ 903636 h 2345474"/>
              <a:gd name="connsiteX103" fmla="*/ 1043796 w 2389517"/>
              <a:gd name="connsiteY103" fmla="*/ 929515 h 2345474"/>
              <a:gd name="connsiteX104" fmla="*/ 1086928 w 2389517"/>
              <a:gd name="connsiteY104" fmla="*/ 938142 h 2345474"/>
              <a:gd name="connsiteX105" fmla="*/ 1199072 w 2389517"/>
              <a:gd name="connsiteY105" fmla="*/ 972647 h 2345474"/>
              <a:gd name="connsiteX106" fmla="*/ 1233577 w 2389517"/>
              <a:gd name="connsiteY106" fmla="*/ 989900 h 2345474"/>
              <a:gd name="connsiteX107" fmla="*/ 1293962 w 2389517"/>
              <a:gd name="connsiteY107" fmla="*/ 1007153 h 2345474"/>
              <a:gd name="connsiteX108" fmla="*/ 1354347 w 2389517"/>
              <a:gd name="connsiteY108" fmla="*/ 1024406 h 2345474"/>
              <a:gd name="connsiteX109" fmla="*/ 1449238 w 2389517"/>
              <a:gd name="connsiteY109" fmla="*/ 1033032 h 2345474"/>
              <a:gd name="connsiteX110" fmla="*/ 1500996 w 2389517"/>
              <a:gd name="connsiteY110" fmla="*/ 1041658 h 2345474"/>
              <a:gd name="connsiteX111" fmla="*/ 1561381 w 2389517"/>
              <a:gd name="connsiteY111" fmla="*/ 1050285 h 2345474"/>
              <a:gd name="connsiteX112" fmla="*/ 1639019 w 2389517"/>
              <a:gd name="connsiteY112" fmla="*/ 1076164 h 2345474"/>
              <a:gd name="connsiteX113" fmla="*/ 1673525 w 2389517"/>
              <a:gd name="connsiteY113" fmla="*/ 1093417 h 2345474"/>
              <a:gd name="connsiteX114" fmla="*/ 1777042 w 2389517"/>
              <a:gd name="connsiteY114" fmla="*/ 1119296 h 2345474"/>
              <a:gd name="connsiteX115" fmla="*/ 1871932 w 2389517"/>
              <a:gd name="connsiteY115" fmla="*/ 1145175 h 2345474"/>
              <a:gd name="connsiteX116" fmla="*/ 1923691 w 2389517"/>
              <a:gd name="connsiteY116" fmla="*/ 1162428 h 2345474"/>
              <a:gd name="connsiteX117" fmla="*/ 1949570 w 2389517"/>
              <a:gd name="connsiteY117" fmla="*/ 1179681 h 2345474"/>
              <a:gd name="connsiteX118" fmla="*/ 2001328 w 2389517"/>
              <a:gd name="connsiteY118" fmla="*/ 1196934 h 2345474"/>
              <a:gd name="connsiteX119" fmla="*/ 2018581 w 2389517"/>
              <a:gd name="connsiteY119" fmla="*/ 1222813 h 2345474"/>
              <a:gd name="connsiteX120" fmla="*/ 2044460 w 2389517"/>
              <a:gd name="connsiteY120" fmla="*/ 1231440 h 2345474"/>
              <a:gd name="connsiteX121" fmla="*/ 2096219 w 2389517"/>
              <a:gd name="connsiteY121" fmla="*/ 1274572 h 2345474"/>
              <a:gd name="connsiteX122" fmla="*/ 2096219 w 2389517"/>
              <a:gd name="connsiteY122" fmla="*/ 1326330 h 2345474"/>
              <a:gd name="connsiteX123" fmla="*/ 2070340 w 2389517"/>
              <a:gd name="connsiteY123" fmla="*/ 1334957 h 2345474"/>
              <a:gd name="connsiteX124" fmla="*/ 2018581 w 2389517"/>
              <a:gd name="connsiteY124" fmla="*/ 1378089 h 2345474"/>
              <a:gd name="connsiteX125" fmla="*/ 1992702 w 2389517"/>
              <a:gd name="connsiteY125" fmla="*/ 1395342 h 2345474"/>
              <a:gd name="connsiteX126" fmla="*/ 1966823 w 2389517"/>
              <a:gd name="connsiteY126" fmla="*/ 1421221 h 2345474"/>
              <a:gd name="connsiteX127" fmla="*/ 1932317 w 2389517"/>
              <a:gd name="connsiteY127" fmla="*/ 1472979 h 2345474"/>
              <a:gd name="connsiteX128" fmla="*/ 1906438 w 2389517"/>
              <a:gd name="connsiteY128" fmla="*/ 2206225 h 2345474"/>
              <a:gd name="connsiteX129" fmla="*/ 1846053 w 2389517"/>
              <a:gd name="connsiteY129" fmla="*/ 2275236 h 2345474"/>
              <a:gd name="connsiteX130" fmla="*/ 1725283 w 2389517"/>
              <a:gd name="connsiteY130" fmla="*/ 2326994 h 2345474"/>
              <a:gd name="connsiteX131" fmla="*/ 1690777 w 2389517"/>
              <a:gd name="connsiteY131" fmla="*/ 2335621 h 2345474"/>
              <a:gd name="connsiteX132" fmla="*/ 1621766 w 2389517"/>
              <a:gd name="connsiteY132" fmla="*/ 2344247 h 2345474"/>
              <a:gd name="connsiteX133" fmla="*/ 1449238 w 2389517"/>
              <a:gd name="connsiteY133" fmla="*/ 2309742 h 2345474"/>
              <a:gd name="connsiteX134" fmla="*/ 1380226 w 2389517"/>
              <a:gd name="connsiteY134" fmla="*/ 2206225 h 2345474"/>
              <a:gd name="connsiteX135" fmla="*/ 1371600 w 2389517"/>
              <a:gd name="connsiteY135" fmla="*/ 2154466 h 2345474"/>
              <a:gd name="connsiteX136" fmla="*/ 1362974 w 2389517"/>
              <a:gd name="connsiteY136" fmla="*/ 2111334 h 2345474"/>
              <a:gd name="connsiteX137" fmla="*/ 1311215 w 2389517"/>
              <a:gd name="connsiteY137" fmla="*/ 1792157 h 2345474"/>
              <a:gd name="connsiteX138" fmla="*/ 1285336 w 2389517"/>
              <a:gd name="connsiteY138" fmla="*/ 1481606 h 2345474"/>
              <a:gd name="connsiteX139" fmla="*/ 1276709 w 2389517"/>
              <a:gd name="connsiteY139" fmla="*/ 1438474 h 2345474"/>
              <a:gd name="connsiteX140" fmla="*/ 1285336 w 2389517"/>
              <a:gd name="connsiteY140" fmla="*/ 567206 h 2345474"/>
              <a:gd name="connsiteX141" fmla="*/ 1293962 w 2389517"/>
              <a:gd name="connsiteY141" fmla="*/ 455062 h 2345474"/>
              <a:gd name="connsiteX142" fmla="*/ 1276709 w 2389517"/>
              <a:gd name="connsiteY142" fmla="*/ 127258 h 2345474"/>
              <a:gd name="connsiteX143" fmla="*/ 1155940 w 2389517"/>
              <a:gd name="connsiteY143" fmla="*/ 135885 h 2345474"/>
              <a:gd name="connsiteX144" fmla="*/ 1061049 w 2389517"/>
              <a:gd name="connsiteY144" fmla="*/ 170391 h 2345474"/>
              <a:gd name="connsiteX145" fmla="*/ 983411 w 2389517"/>
              <a:gd name="connsiteY145" fmla="*/ 204896 h 2345474"/>
              <a:gd name="connsiteX146" fmla="*/ 905774 w 2389517"/>
              <a:gd name="connsiteY146" fmla="*/ 213523 h 2345474"/>
              <a:gd name="connsiteX147" fmla="*/ 845389 w 2389517"/>
              <a:gd name="connsiteY147" fmla="*/ 239402 h 2345474"/>
              <a:gd name="connsiteX148" fmla="*/ 776377 w 2389517"/>
              <a:gd name="connsiteY148" fmla="*/ 248028 h 2345474"/>
              <a:gd name="connsiteX149" fmla="*/ 750498 w 2389517"/>
              <a:gd name="connsiteY149" fmla="*/ 256655 h 2345474"/>
              <a:gd name="connsiteX150" fmla="*/ 698740 w 2389517"/>
              <a:gd name="connsiteY150" fmla="*/ 248028 h 2345474"/>
              <a:gd name="connsiteX151" fmla="*/ 664234 w 2389517"/>
              <a:gd name="connsiteY151" fmla="*/ 230775 h 2345474"/>
              <a:gd name="connsiteX152" fmla="*/ 586596 w 2389517"/>
              <a:gd name="connsiteY152" fmla="*/ 170391 h 2345474"/>
              <a:gd name="connsiteX153" fmla="*/ 560717 w 2389517"/>
              <a:gd name="connsiteY153" fmla="*/ 144511 h 2345474"/>
              <a:gd name="connsiteX154" fmla="*/ 439947 w 2389517"/>
              <a:gd name="connsiteY154" fmla="*/ 58247 h 2345474"/>
              <a:gd name="connsiteX155" fmla="*/ 362309 w 2389517"/>
              <a:gd name="connsiteY155" fmla="*/ 32368 h 2345474"/>
              <a:gd name="connsiteX156" fmla="*/ 327804 w 2389517"/>
              <a:gd name="connsiteY156" fmla="*/ 23742 h 2345474"/>
              <a:gd name="connsiteX157" fmla="*/ 8626 w 2389517"/>
              <a:gd name="connsiteY157" fmla="*/ 58247 h 2345474"/>
              <a:gd name="connsiteX158" fmla="*/ 0 w 2389517"/>
              <a:gd name="connsiteY158" fmla="*/ 84126 h 2345474"/>
              <a:gd name="connsiteX159" fmla="*/ 8626 w 2389517"/>
              <a:gd name="connsiteY159" fmla="*/ 153138 h 2345474"/>
              <a:gd name="connsiteX160" fmla="*/ 34506 w 2389517"/>
              <a:gd name="connsiteY160" fmla="*/ 179017 h 2345474"/>
              <a:gd name="connsiteX161" fmla="*/ 69011 w 2389517"/>
              <a:gd name="connsiteY161" fmla="*/ 230775 h 2345474"/>
              <a:gd name="connsiteX162" fmla="*/ 94891 w 2389517"/>
              <a:gd name="connsiteY162" fmla="*/ 273908 h 2345474"/>
              <a:gd name="connsiteX163" fmla="*/ 172528 w 2389517"/>
              <a:gd name="connsiteY163" fmla="*/ 386051 h 2345474"/>
              <a:gd name="connsiteX164" fmla="*/ 232913 w 2389517"/>
              <a:gd name="connsiteY164" fmla="*/ 455062 h 2345474"/>
              <a:gd name="connsiteX165" fmla="*/ 327804 w 2389517"/>
              <a:gd name="connsiteY165" fmla="*/ 601711 h 2345474"/>
              <a:gd name="connsiteX166" fmla="*/ 362309 w 2389517"/>
              <a:gd name="connsiteY166" fmla="*/ 636217 h 2345474"/>
              <a:gd name="connsiteX167" fmla="*/ 396815 w 2389517"/>
              <a:gd name="connsiteY167" fmla="*/ 713855 h 2345474"/>
              <a:gd name="connsiteX168" fmla="*/ 414068 w 2389517"/>
              <a:gd name="connsiteY168" fmla="*/ 739734 h 2345474"/>
              <a:gd name="connsiteX169" fmla="*/ 431321 w 2389517"/>
              <a:gd name="connsiteY169" fmla="*/ 817372 h 2345474"/>
              <a:gd name="connsiteX170" fmla="*/ 439947 w 2389517"/>
              <a:gd name="connsiteY170" fmla="*/ 843251 h 2345474"/>
              <a:gd name="connsiteX171" fmla="*/ 422694 w 2389517"/>
              <a:gd name="connsiteY171" fmla="*/ 1041658 h 2345474"/>
              <a:gd name="connsiteX172" fmla="*/ 388189 w 2389517"/>
              <a:gd name="connsiteY172" fmla="*/ 1127923 h 2345474"/>
              <a:gd name="connsiteX173" fmla="*/ 379562 w 2389517"/>
              <a:gd name="connsiteY173" fmla="*/ 1153802 h 2345474"/>
              <a:gd name="connsiteX174" fmla="*/ 345057 w 2389517"/>
              <a:gd name="connsiteY174" fmla="*/ 1265945 h 2345474"/>
              <a:gd name="connsiteX175" fmla="*/ 327804 w 2389517"/>
              <a:gd name="connsiteY175" fmla="*/ 1317704 h 2345474"/>
              <a:gd name="connsiteX176" fmla="*/ 319177 w 2389517"/>
              <a:gd name="connsiteY176" fmla="*/ 1343583 h 2345474"/>
              <a:gd name="connsiteX177" fmla="*/ 293298 w 2389517"/>
              <a:gd name="connsiteY177" fmla="*/ 1455726 h 2345474"/>
              <a:gd name="connsiteX178" fmla="*/ 276045 w 2389517"/>
              <a:gd name="connsiteY178" fmla="*/ 1559243 h 2345474"/>
              <a:gd name="connsiteX179" fmla="*/ 284672 w 2389517"/>
              <a:gd name="connsiteY179" fmla="*/ 1680013 h 2345474"/>
              <a:gd name="connsiteX180" fmla="*/ 319177 w 2389517"/>
              <a:gd name="connsiteY180" fmla="*/ 1757651 h 2345474"/>
              <a:gd name="connsiteX181" fmla="*/ 327804 w 2389517"/>
              <a:gd name="connsiteY181" fmla="*/ 1783530 h 2345474"/>
              <a:gd name="connsiteX182" fmla="*/ 362309 w 2389517"/>
              <a:gd name="connsiteY182" fmla="*/ 1861168 h 2345474"/>
              <a:gd name="connsiteX183" fmla="*/ 370936 w 2389517"/>
              <a:gd name="connsiteY183" fmla="*/ 1912926 h 2345474"/>
              <a:gd name="connsiteX184" fmla="*/ 422694 w 2389517"/>
              <a:gd name="connsiteY184" fmla="*/ 1938806 h 2345474"/>
              <a:gd name="connsiteX185" fmla="*/ 750498 w 2389517"/>
              <a:gd name="connsiteY185" fmla="*/ 1930179 h 2345474"/>
              <a:gd name="connsiteX186" fmla="*/ 854015 w 2389517"/>
              <a:gd name="connsiteY186" fmla="*/ 1904300 h 2345474"/>
              <a:gd name="connsiteX187" fmla="*/ 966159 w 2389517"/>
              <a:gd name="connsiteY187" fmla="*/ 1878421 h 2345474"/>
              <a:gd name="connsiteX188" fmla="*/ 1043796 w 2389517"/>
              <a:gd name="connsiteY188" fmla="*/ 1852542 h 2345474"/>
              <a:gd name="connsiteX189" fmla="*/ 1069675 w 2389517"/>
              <a:gd name="connsiteY189" fmla="*/ 1843915 h 2345474"/>
              <a:gd name="connsiteX190" fmla="*/ 1112808 w 2389517"/>
              <a:gd name="connsiteY190" fmla="*/ 1835289 h 2345474"/>
              <a:gd name="connsiteX191" fmla="*/ 1173192 w 2389517"/>
              <a:gd name="connsiteY191" fmla="*/ 1800783 h 2345474"/>
              <a:gd name="connsiteX192" fmla="*/ 1199072 w 2389517"/>
              <a:gd name="connsiteY192" fmla="*/ 1792157 h 2345474"/>
              <a:gd name="connsiteX193" fmla="*/ 1328468 w 2389517"/>
              <a:gd name="connsiteY193" fmla="*/ 1731772 h 2345474"/>
              <a:gd name="connsiteX194" fmla="*/ 1388853 w 2389517"/>
              <a:gd name="connsiteY194" fmla="*/ 1697266 h 2345474"/>
              <a:gd name="connsiteX195" fmla="*/ 1492370 w 2389517"/>
              <a:gd name="connsiteY195" fmla="*/ 1628255 h 2345474"/>
              <a:gd name="connsiteX196" fmla="*/ 1595887 w 2389517"/>
              <a:gd name="connsiteY196" fmla="*/ 1559243 h 2345474"/>
              <a:gd name="connsiteX197" fmla="*/ 1613140 w 2389517"/>
              <a:gd name="connsiteY197" fmla="*/ 1533364 h 2345474"/>
              <a:gd name="connsiteX198" fmla="*/ 1733909 w 2389517"/>
              <a:gd name="connsiteY198" fmla="*/ 1464353 h 2345474"/>
              <a:gd name="connsiteX199" fmla="*/ 1811547 w 2389517"/>
              <a:gd name="connsiteY199" fmla="*/ 1438474 h 2345474"/>
              <a:gd name="connsiteX200" fmla="*/ 1880559 w 2389517"/>
              <a:gd name="connsiteY200" fmla="*/ 1395342 h 2345474"/>
              <a:gd name="connsiteX201" fmla="*/ 1975449 w 2389517"/>
              <a:gd name="connsiteY201" fmla="*/ 1352209 h 2345474"/>
              <a:gd name="connsiteX202" fmla="*/ 2035834 w 2389517"/>
              <a:gd name="connsiteY202" fmla="*/ 1300451 h 2345474"/>
              <a:gd name="connsiteX203" fmla="*/ 2104845 w 2389517"/>
              <a:gd name="connsiteY203" fmla="*/ 1240066 h 2345474"/>
              <a:gd name="connsiteX204" fmla="*/ 2130725 w 2389517"/>
              <a:gd name="connsiteY204" fmla="*/ 1231440 h 2345474"/>
              <a:gd name="connsiteX205" fmla="*/ 2208362 w 2389517"/>
              <a:gd name="connsiteY205" fmla="*/ 1179681 h 2345474"/>
              <a:gd name="connsiteX206" fmla="*/ 2268747 w 2389517"/>
              <a:gd name="connsiteY206" fmla="*/ 1127923 h 2345474"/>
              <a:gd name="connsiteX207" fmla="*/ 2294626 w 2389517"/>
              <a:gd name="connsiteY207" fmla="*/ 1084791 h 2345474"/>
              <a:gd name="connsiteX208" fmla="*/ 2320506 w 2389517"/>
              <a:gd name="connsiteY208" fmla="*/ 1050285 h 2345474"/>
              <a:gd name="connsiteX209" fmla="*/ 2337759 w 2389517"/>
              <a:gd name="connsiteY209" fmla="*/ 1024406 h 2345474"/>
              <a:gd name="connsiteX210" fmla="*/ 2372264 w 2389517"/>
              <a:gd name="connsiteY210" fmla="*/ 920889 h 2345474"/>
              <a:gd name="connsiteX211" fmla="*/ 2380891 w 2389517"/>
              <a:gd name="connsiteY211" fmla="*/ 895009 h 2345474"/>
              <a:gd name="connsiteX212" fmla="*/ 2389517 w 2389517"/>
              <a:gd name="connsiteY212" fmla="*/ 869130 h 2345474"/>
              <a:gd name="connsiteX213" fmla="*/ 2380891 w 2389517"/>
              <a:gd name="connsiteY213" fmla="*/ 739734 h 2345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</a:cxnLst>
            <a:rect l="l" t="t" r="r" b="b"/>
            <a:pathLst>
              <a:path w="2389517" h="2345474">
                <a:moveTo>
                  <a:pt x="560717" y="1412594"/>
                </a:moveTo>
                <a:cubicBezTo>
                  <a:pt x="563592" y="1389590"/>
                  <a:pt x="567036" y="1366651"/>
                  <a:pt x="569343" y="1343583"/>
                </a:cubicBezTo>
                <a:cubicBezTo>
                  <a:pt x="577737" y="1259643"/>
                  <a:pt x="574202" y="1250949"/>
                  <a:pt x="586596" y="1179681"/>
                </a:cubicBezTo>
                <a:cubicBezTo>
                  <a:pt x="594616" y="1133564"/>
                  <a:pt x="601754" y="1087223"/>
                  <a:pt x="612475" y="1041658"/>
                </a:cubicBezTo>
                <a:cubicBezTo>
                  <a:pt x="680738" y="751545"/>
                  <a:pt x="634780" y="958686"/>
                  <a:pt x="664234" y="860504"/>
                </a:cubicBezTo>
                <a:cubicBezTo>
                  <a:pt x="670249" y="840453"/>
                  <a:pt x="676410" y="820428"/>
                  <a:pt x="681487" y="800119"/>
                </a:cubicBezTo>
                <a:cubicBezTo>
                  <a:pt x="685043" y="785895"/>
                  <a:pt x="684965" y="770715"/>
                  <a:pt x="690113" y="756987"/>
                </a:cubicBezTo>
                <a:cubicBezTo>
                  <a:pt x="710927" y="701482"/>
                  <a:pt x="732615" y="646106"/>
                  <a:pt x="759125" y="593085"/>
                </a:cubicBezTo>
                <a:cubicBezTo>
                  <a:pt x="779253" y="552828"/>
                  <a:pt x="796612" y="511064"/>
                  <a:pt x="819509" y="472315"/>
                </a:cubicBezTo>
                <a:cubicBezTo>
                  <a:pt x="834137" y="447559"/>
                  <a:pt x="858408" y="429023"/>
                  <a:pt x="871268" y="403304"/>
                </a:cubicBezTo>
                <a:cubicBezTo>
                  <a:pt x="893158" y="359525"/>
                  <a:pt x="877821" y="375931"/>
                  <a:pt x="914400" y="351545"/>
                </a:cubicBezTo>
                <a:cubicBezTo>
                  <a:pt x="977242" y="398677"/>
                  <a:pt x="926920" y="350706"/>
                  <a:pt x="966159" y="429183"/>
                </a:cubicBezTo>
                <a:cubicBezTo>
                  <a:pt x="972589" y="442043"/>
                  <a:pt x="984063" y="451726"/>
                  <a:pt x="992038" y="463689"/>
                </a:cubicBezTo>
                <a:cubicBezTo>
                  <a:pt x="1001338" y="477640"/>
                  <a:pt x="1010419" y="491824"/>
                  <a:pt x="1017917" y="506821"/>
                </a:cubicBezTo>
                <a:cubicBezTo>
                  <a:pt x="1021983" y="514954"/>
                  <a:pt x="1022961" y="524342"/>
                  <a:pt x="1026543" y="532700"/>
                </a:cubicBezTo>
                <a:cubicBezTo>
                  <a:pt x="1040229" y="564635"/>
                  <a:pt x="1055749" y="595759"/>
                  <a:pt x="1069675" y="627591"/>
                </a:cubicBezTo>
                <a:cubicBezTo>
                  <a:pt x="1116578" y="734799"/>
                  <a:pt x="1046621" y="590110"/>
                  <a:pt x="1121434" y="739734"/>
                </a:cubicBezTo>
                <a:cubicBezTo>
                  <a:pt x="1141208" y="838608"/>
                  <a:pt x="1117972" y="740140"/>
                  <a:pt x="1190445" y="912262"/>
                </a:cubicBezTo>
                <a:cubicBezTo>
                  <a:pt x="1195046" y="923189"/>
                  <a:pt x="1195323" y="935520"/>
                  <a:pt x="1199072" y="946768"/>
                </a:cubicBezTo>
                <a:cubicBezTo>
                  <a:pt x="1267528" y="1152134"/>
                  <a:pt x="1219366" y="1096456"/>
                  <a:pt x="1293962" y="1171055"/>
                </a:cubicBezTo>
                <a:cubicBezTo>
                  <a:pt x="1308339" y="1208436"/>
                  <a:pt x="1325585" y="1244837"/>
                  <a:pt x="1337094" y="1283198"/>
                </a:cubicBezTo>
                <a:cubicBezTo>
                  <a:pt x="1379674" y="1425129"/>
                  <a:pt x="1307006" y="1266151"/>
                  <a:pt x="1371600" y="1395342"/>
                </a:cubicBezTo>
                <a:cubicBezTo>
                  <a:pt x="1377814" y="1423307"/>
                  <a:pt x="1387417" y="1486208"/>
                  <a:pt x="1406106" y="1516111"/>
                </a:cubicBezTo>
                <a:cubicBezTo>
                  <a:pt x="1459897" y="1602177"/>
                  <a:pt x="1406693" y="1477224"/>
                  <a:pt x="1449238" y="1576496"/>
                </a:cubicBezTo>
                <a:cubicBezTo>
                  <a:pt x="1461694" y="1605560"/>
                  <a:pt x="1455553" y="1604066"/>
                  <a:pt x="1466491" y="1636881"/>
                </a:cubicBezTo>
                <a:cubicBezTo>
                  <a:pt x="1471388" y="1651571"/>
                  <a:pt x="1478306" y="1665514"/>
                  <a:pt x="1483743" y="1680013"/>
                </a:cubicBezTo>
                <a:cubicBezTo>
                  <a:pt x="1486936" y="1688527"/>
                  <a:pt x="1488303" y="1697759"/>
                  <a:pt x="1492370" y="1705892"/>
                </a:cubicBezTo>
                <a:cubicBezTo>
                  <a:pt x="1497007" y="1715165"/>
                  <a:pt x="1503872" y="1723145"/>
                  <a:pt x="1509623" y="1731772"/>
                </a:cubicBezTo>
                <a:cubicBezTo>
                  <a:pt x="1538622" y="1818771"/>
                  <a:pt x="1494369" y="1683802"/>
                  <a:pt x="1526875" y="1792157"/>
                </a:cubicBezTo>
                <a:cubicBezTo>
                  <a:pt x="1532101" y="1809576"/>
                  <a:pt x="1538377" y="1826662"/>
                  <a:pt x="1544128" y="1843915"/>
                </a:cubicBezTo>
                <a:lnTo>
                  <a:pt x="1552755" y="1869794"/>
                </a:lnTo>
                <a:lnTo>
                  <a:pt x="1561381" y="1895674"/>
                </a:lnTo>
                <a:cubicBezTo>
                  <a:pt x="1555630" y="1921553"/>
                  <a:pt x="1558178" y="1950830"/>
                  <a:pt x="1544128" y="1973311"/>
                </a:cubicBezTo>
                <a:cubicBezTo>
                  <a:pt x="1539309" y="1981022"/>
                  <a:pt x="1525349" y="1970365"/>
                  <a:pt x="1518249" y="1964685"/>
                </a:cubicBezTo>
                <a:cubicBezTo>
                  <a:pt x="1510153" y="1958208"/>
                  <a:pt x="1507217" y="1947100"/>
                  <a:pt x="1500996" y="1938806"/>
                </a:cubicBezTo>
                <a:cubicBezTo>
                  <a:pt x="1489949" y="1924076"/>
                  <a:pt x="1477320" y="1910564"/>
                  <a:pt x="1466491" y="1895674"/>
                </a:cubicBezTo>
                <a:cubicBezTo>
                  <a:pt x="1454295" y="1878904"/>
                  <a:pt x="1444938" y="1860107"/>
                  <a:pt x="1431985" y="1843915"/>
                </a:cubicBezTo>
                <a:cubicBezTo>
                  <a:pt x="1408981" y="1815160"/>
                  <a:pt x="1385068" y="1787110"/>
                  <a:pt x="1362974" y="1757651"/>
                </a:cubicBezTo>
                <a:cubicBezTo>
                  <a:pt x="1350533" y="1741063"/>
                  <a:pt x="1337741" y="1724438"/>
                  <a:pt x="1328468" y="1705892"/>
                </a:cubicBezTo>
                <a:cubicBezTo>
                  <a:pt x="1322717" y="1694390"/>
                  <a:pt x="1318820" y="1681757"/>
                  <a:pt x="1311215" y="1671387"/>
                </a:cubicBezTo>
                <a:cubicBezTo>
                  <a:pt x="1181780" y="1494886"/>
                  <a:pt x="1271498" y="1639698"/>
                  <a:pt x="1207698" y="1533364"/>
                </a:cubicBezTo>
                <a:cubicBezTo>
                  <a:pt x="1164484" y="1382116"/>
                  <a:pt x="1218319" y="1550793"/>
                  <a:pt x="1164566" y="1429847"/>
                </a:cubicBezTo>
                <a:cubicBezTo>
                  <a:pt x="1159751" y="1419013"/>
                  <a:pt x="1160610" y="1406239"/>
                  <a:pt x="1155940" y="1395342"/>
                </a:cubicBezTo>
                <a:cubicBezTo>
                  <a:pt x="1151856" y="1385812"/>
                  <a:pt x="1143652" y="1378564"/>
                  <a:pt x="1138687" y="1369462"/>
                </a:cubicBezTo>
                <a:cubicBezTo>
                  <a:pt x="1126371" y="1346883"/>
                  <a:pt x="1113733" y="1324330"/>
                  <a:pt x="1104181" y="1300451"/>
                </a:cubicBezTo>
                <a:cubicBezTo>
                  <a:pt x="1090673" y="1266680"/>
                  <a:pt x="1082446" y="1230990"/>
                  <a:pt x="1069675" y="1196934"/>
                </a:cubicBezTo>
                <a:cubicBezTo>
                  <a:pt x="1065160" y="1184893"/>
                  <a:pt x="1057489" y="1174248"/>
                  <a:pt x="1052423" y="1162428"/>
                </a:cubicBezTo>
                <a:cubicBezTo>
                  <a:pt x="1030997" y="1112433"/>
                  <a:pt x="1059695" y="1160397"/>
                  <a:pt x="1026543" y="1110670"/>
                </a:cubicBezTo>
                <a:cubicBezTo>
                  <a:pt x="1023668" y="1099168"/>
                  <a:pt x="1020038" y="1087829"/>
                  <a:pt x="1017917" y="1076164"/>
                </a:cubicBezTo>
                <a:cubicBezTo>
                  <a:pt x="1002059" y="988940"/>
                  <a:pt x="1018380" y="1043045"/>
                  <a:pt x="1000664" y="989900"/>
                </a:cubicBezTo>
                <a:cubicBezTo>
                  <a:pt x="1003105" y="960609"/>
                  <a:pt x="987344" y="880432"/>
                  <a:pt x="1035170" y="860504"/>
                </a:cubicBezTo>
                <a:cubicBezTo>
                  <a:pt x="1059641" y="850308"/>
                  <a:pt x="1086929" y="849002"/>
                  <a:pt x="1112808" y="843251"/>
                </a:cubicBezTo>
                <a:cubicBezTo>
                  <a:pt x="1163972" y="809141"/>
                  <a:pt x="1115922" y="836984"/>
                  <a:pt x="1207698" y="808745"/>
                </a:cubicBezTo>
                <a:cubicBezTo>
                  <a:pt x="1222498" y="804191"/>
                  <a:pt x="1236331" y="796929"/>
                  <a:pt x="1250830" y="791492"/>
                </a:cubicBezTo>
                <a:cubicBezTo>
                  <a:pt x="1259344" y="788299"/>
                  <a:pt x="1268195" y="786059"/>
                  <a:pt x="1276709" y="782866"/>
                </a:cubicBezTo>
                <a:cubicBezTo>
                  <a:pt x="1291208" y="777429"/>
                  <a:pt x="1304902" y="769687"/>
                  <a:pt x="1319842" y="765613"/>
                </a:cubicBezTo>
                <a:cubicBezTo>
                  <a:pt x="1336716" y="761011"/>
                  <a:pt x="1354449" y="760417"/>
                  <a:pt x="1371600" y="756987"/>
                </a:cubicBezTo>
                <a:cubicBezTo>
                  <a:pt x="1383226" y="754662"/>
                  <a:pt x="1394706" y="751617"/>
                  <a:pt x="1406106" y="748360"/>
                </a:cubicBezTo>
                <a:cubicBezTo>
                  <a:pt x="1434972" y="740113"/>
                  <a:pt x="1463677" y="731310"/>
                  <a:pt x="1492370" y="722481"/>
                </a:cubicBezTo>
                <a:cubicBezTo>
                  <a:pt x="1501061" y="719807"/>
                  <a:pt x="1509389" y="715900"/>
                  <a:pt x="1518249" y="713855"/>
                </a:cubicBezTo>
                <a:cubicBezTo>
                  <a:pt x="1546822" y="707261"/>
                  <a:pt x="1575758" y="702353"/>
                  <a:pt x="1604513" y="696602"/>
                </a:cubicBezTo>
                <a:cubicBezTo>
                  <a:pt x="1616015" y="690851"/>
                  <a:pt x="1627079" y="684125"/>
                  <a:pt x="1639019" y="679349"/>
                </a:cubicBezTo>
                <a:cubicBezTo>
                  <a:pt x="1660460" y="670772"/>
                  <a:pt x="1731049" y="649484"/>
                  <a:pt x="1751162" y="644843"/>
                </a:cubicBezTo>
                <a:cubicBezTo>
                  <a:pt x="1768205" y="640910"/>
                  <a:pt x="1785668" y="639092"/>
                  <a:pt x="1802921" y="636217"/>
                </a:cubicBezTo>
                <a:cubicBezTo>
                  <a:pt x="1811547" y="633342"/>
                  <a:pt x="1820667" y="631657"/>
                  <a:pt x="1828800" y="627591"/>
                </a:cubicBezTo>
                <a:cubicBezTo>
                  <a:pt x="1838073" y="622954"/>
                  <a:pt x="1845150" y="614422"/>
                  <a:pt x="1854679" y="610338"/>
                </a:cubicBezTo>
                <a:cubicBezTo>
                  <a:pt x="1865576" y="605668"/>
                  <a:pt x="1877829" y="605118"/>
                  <a:pt x="1889185" y="601711"/>
                </a:cubicBezTo>
                <a:cubicBezTo>
                  <a:pt x="1906604" y="596485"/>
                  <a:pt x="1923690" y="590209"/>
                  <a:pt x="1940943" y="584458"/>
                </a:cubicBezTo>
                <a:lnTo>
                  <a:pt x="1966823" y="575832"/>
                </a:lnTo>
                <a:cubicBezTo>
                  <a:pt x="1966828" y="575830"/>
                  <a:pt x="2018577" y="558582"/>
                  <a:pt x="2018581" y="558579"/>
                </a:cubicBezTo>
                <a:lnTo>
                  <a:pt x="2070340" y="524074"/>
                </a:lnTo>
                <a:cubicBezTo>
                  <a:pt x="2078966" y="518323"/>
                  <a:pt x="2086383" y="510100"/>
                  <a:pt x="2096219" y="506821"/>
                </a:cubicBezTo>
                <a:lnTo>
                  <a:pt x="2122098" y="498194"/>
                </a:lnTo>
                <a:cubicBezTo>
                  <a:pt x="2127849" y="489568"/>
                  <a:pt x="2135140" y="481789"/>
                  <a:pt x="2139351" y="472315"/>
                </a:cubicBezTo>
                <a:cubicBezTo>
                  <a:pt x="2146737" y="455697"/>
                  <a:pt x="2148471" y="436823"/>
                  <a:pt x="2156604" y="420557"/>
                </a:cubicBezTo>
                <a:lnTo>
                  <a:pt x="2173857" y="386051"/>
                </a:lnTo>
                <a:cubicBezTo>
                  <a:pt x="2189905" y="273712"/>
                  <a:pt x="2166626" y="374633"/>
                  <a:pt x="2216989" y="273908"/>
                </a:cubicBezTo>
                <a:cubicBezTo>
                  <a:pt x="2225122" y="257642"/>
                  <a:pt x="2234242" y="222149"/>
                  <a:pt x="2234242" y="222149"/>
                </a:cubicBezTo>
                <a:cubicBezTo>
                  <a:pt x="2232297" y="210479"/>
                  <a:pt x="2224006" y="152259"/>
                  <a:pt x="2216989" y="135885"/>
                </a:cubicBezTo>
                <a:cubicBezTo>
                  <a:pt x="2210625" y="121034"/>
                  <a:pt x="2186291" y="92415"/>
                  <a:pt x="2173857" y="84126"/>
                </a:cubicBezTo>
                <a:cubicBezTo>
                  <a:pt x="2166291" y="79082"/>
                  <a:pt x="2156720" y="77998"/>
                  <a:pt x="2147977" y="75500"/>
                </a:cubicBezTo>
                <a:cubicBezTo>
                  <a:pt x="2114991" y="66076"/>
                  <a:pt x="2050974" y="53582"/>
                  <a:pt x="2027208" y="49621"/>
                </a:cubicBezTo>
                <a:cubicBezTo>
                  <a:pt x="2004340" y="45810"/>
                  <a:pt x="1981109" y="44519"/>
                  <a:pt x="1958196" y="40994"/>
                </a:cubicBezTo>
                <a:cubicBezTo>
                  <a:pt x="1835610" y="22134"/>
                  <a:pt x="1841199" y="22770"/>
                  <a:pt x="1759789" y="6489"/>
                </a:cubicBezTo>
                <a:lnTo>
                  <a:pt x="621102" y="15115"/>
                </a:lnTo>
                <a:cubicBezTo>
                  <a:pt x="606441" y="15329"/>
                  <a:pt x="591965" y="19369"/>
                  <a:pt x="577970" y="23742"/>
                </a:cubicBezTo>
                <a:cubicBezTo>
                  <a:pt x="545845" y="33781"/>
                  <a:pt x="514709" y="46745"/>
                  <a:pt x="483079" y="58247"/>
                </a:cubicBezTo>
                <a:cubicBezTo>
                  <a:pt x="474453" y="66873"/>
                  <a:pt x="467127" y="77035"/>
                  <a:pt x="457200" y="84126"/>
                </a:cubicBezTo>
                <a:cubicBezTo>
                  <a:pt x="402753" y="123017"/>
                  <a:pt x="432318" y="72899"/>
                  <a:pt x="370936" y="144511"/>
                </a:cubicBezTo>
                <a:cubicBezTo>
                  <a:pt x="350694" y="168126"/>
                  <a:pt x="337839" y="197267"/>
                  <a:pt x="319177" y="222149"/>
                </a:cubicBezTo>
                <a:cubicBezTo>
                  <a:pt x="311857" y="231909"/>
                  <a:pt x="301237" y="238765"/>
                  <a:pt x="293298" y="248028"/>
                </a:cubicBezTo>
                <a:cubicBezTo>
                  <a:pt x="260251" y="286583"/>
                  <a:pt x="259067" y="299237"/>
                  <a:pt x="232913" y="351545"/>
                </a:cubicBezTo>
                <a:lnTo>
                  <a:pt x="215660" y="386051"/>
                </a:lnTo>
                <a:cubicBezTo>
                  <a:pt x="212785" y="397553"/>
                  <a:pt x="207034" y="408701"/>
                  <a:pt x="207034" y="420557"/>
                </a:cubicBezTo>
                <a:cubicBezTo>
                  <a:pt x="207034" y="440890"/>
                  <a:pt x="211088" y="461130"/>
                  <a:pt x="215660" y="480942"/>
                </a:cubicBezTo>
                <a:cubicBezTo>
                  <a:pt x="219749" y="498662"/>
                  <a:pt x="224780" y="516434"/>
                  <a:pt x="232913" y="532700"/>
                </a:cubicBezTo>
                <a:cubicBezTo>
                  <a:pt x="267893" y="602659"/>
                  <a:pt x="337993" y="654250"/>
                  <a:pt x="405442" y="687975"/>
                </a:cubicBezTo>
                <a:cubicBezTo>
                  <a:pt x="434197" y="702353"/>
                  <a:pt x="463686" y="715347"/>
                  <a:pt x="491706" y="731108"/>
                </a:cubicBezTo>
                <a:cubicBezTo>
                  <a:pt x="537713" y="756987"/>
                  <a:pt x="579651" y="792052"/>
                  <a:pt x="629728" y="808745"/>
                </a:cubicBezTo>
                <a:cubicBezTo>
                  <a:pt x="704234" y="833581"/>
                  <a:pt x="598052" y="798921"/>
                  <a:pt x="690113" y="825998"/>
                </a:cubicBezTo>
                <a:cubicBezTo>
                  <a:pt x="727635" y="837034"/>
                  <a:pt x="765153" y="848136"/>
                  <a:pt x="802257" y="860504"/>
                </a:cubicBezTo>
                <a:cubicBezTo>
                  <a:pt x="825564" y="868273"/>
                  <a:pt x="847645" y="879634"/>
                  <a:pt x="871268" y="886383"/>
                </a:cubicBezTo>
                <a:cubicBezTo>
                  <a:pt x="883230" y="889801"/>
                  <a:pt x="975289" y="902476"/>
                  <a:pt x="983411" y="903636"/>
                </a:cubicBezTo>
                <a:cubicBezTo>
                  <a:pt x="1003539" y="912262"/>
                  <a:pt x="1023021" y="922590"/>
                  <a:pt x="1043796" y="929515"/>
                </a:cubicBezTo>
                <a:cubicBezTo>
                  <a:pt x="1057706" y="934152"/>
                  <a:pt x="1072704" y="934586"/>
                  <a:pt x="1086928" y="938142"/>
                </a:cubicBezTo>
                <a:cubicBezTo>
                  <a:pt x="1098720" y="941090"/>
                  <a:pt x="1184861" y="965541"/>
                  <a:pt x="1199072" y="972647"/>
                </a:cubicBezTo>
                <a:cubicBezTo>
                  <a:pt x="1210574" y="978398"/>
                  <a:pt x="1221757" y="984835"/>
                  <a:pt x="1233577" y="989900"/>
                </a:cubicBezTo>
                <a:cubicBezTo>
                  <a:pt x="1254250" y="998760"/>
                  <a:pt x="1272089" y="1000903"/>
                  <a:pt x="1293962" y="1007153"/>
                </a:cubicBezTo>
                <a:cubicBezTo>
                  <a:pt x="1317238" y="1013803"/>
                  <a:pt x="1329080" y="1021037"/>
                  <a:pt x="1354347" y="1024406"/>
                </a:cubicBezTo>
                <a:cubicBezTo>
                  <a:pt x="1385829" y="1028604"/>
                  <a:pt x="1417695" y="1029321"/>
                  <a:pt x="1449238" y="1033032"/>
                </a:cubicBezTo>
                <a:cubicBezTo>
                  <a:pt x="1466609" y="1035076"/>
                  <a:pt x="1483709" y="1038998"/>
                  <a:pt x="1500996" y="1041658"/>
                </a:cubicBezTo>
                <a:cubicBezTo>
                  <a:pt x="1521092" y="1044750"/>
                  <a:pt x="1541253" y="1047409"/>
                  <a:pt x="1561381" y="1050285"/>
                </a:cubicBezTo>
                <a:cubicBezTo>
                  <a:pt x="1615174" y="1086147"/>
                  <a:pt x="1554494" y="1050807"/>
                  <a:pt x="1639019" y="1076164"/>
                </a:cubicBezTo>
                <a:cubicBezTo>
                  <a:pt x="1651336" y="1079859"/>
                  <a:pt x="1661585" y="1088641"/>
                  <a:pt x="1673525" y="1093417"/>
                </a:cubicBezTo>
                <a:cubicBezTo>
                  <a:pt x="1722349" y="1112947"/>
                  <a:pt x="1726125" y="1110810"/>
                  <a:pt x="1777042" y="1119296"/>
                </a:cubicBezTo>
                <a:cubicBezTo>
                  <a:pt x="1869383" y="1156233"/>
                  <a:pt x="1767660" y="1119107"/>
                  <a:pt x="1871932" y="1145175"/>
                </a:cubicBezTo>
                <a:cubicBezTo>
                  <a:pt x="1889575" y="1149586"/>
                  <a:pt x="1923691" y="1162428"/>
                  <a:pt x="1923691" y="1162428"/>
                </a:cubicBezTo>
                <a:cubicBezTo>
                  <a:pt x="1932317" y="1168179"/>
                  <a:pt x="1940096" y="1175470"/>
                  <a:pt x="1949570" y="1179681"/>
                </a:cubicBezTo>
                <a:cubicBezTo>
                  <a:pt x="1966188" y="1187067"/>
                  <a:pt x="2001328" y="1196934"/>
                  <a:pt x="2001328" y="1196934"/>
                </a:cubicBezTo>
                <a:cubicBezTo>
                  <a:pt x="2007079" y="1205560"/>
                  <a:pt x="2010485" y="1216336"/>
                  <a:pt x="2018581" y="1222813"/>
                </a:cubicBezTo>
                <a:cubicBezTo>
                  <a:pt x="2025681" y="1228493"/>
                  <a:pt x="2036327" y="1227374"/>
                  <a:pt x="2044460" y="1231440"/>
                </a:cubicBezTo>
                <a:cubicBezTo>
                  <a:pt x="2068485" y="1243452"/>
                  <a:pt x="2077137" y="1255489"/>
                  <a:pt x="2096219" y="1274572"/>
                </a:cubicBezTo>
                <a:cubicBezTo>
                  <a:pt x="2101970" y="1291825"/>
                  <a:pt x="2113471" y="1309077"/>
                  <a:pt x="2096219" y="1326330"/>
                </a:cubicBezTo>
                <a:cubicBezTo>
                  <a:pt x="2089789" y="1332760"/>
                  <a:pt x="2078473" y="1330891"/>
                  <a:pt x="2070340" y="1334957"/>
                </a:cubicBezTo>
                <a:cubicBezTo>
                  <a:pt x="2038207" y="1351023"/>
                  <a:pt x="2047204" y="1354236"/>
                  <a:pt x="2018581" y="1378089"/>
                </a:cubicBezTo>
                <a:cubicBezTo>
                  <a:pt x="2010616" y="1384726"/>
                  <a:pt x="2000667" y="1388705"/>
                  <a:pt x="1992702" y="1395342"/>
                </a:cubicBezTo>
                <a:cubicBezTo>
                  <a:pt x="1983330" y="1403152"/>
                  <a:pt x="1974313" y="1411591"/>
                  <a:pt x="1966823" y="1421221"/>
                </a:cubicBezTo>
                <a:cubicBezTo>
                  <a:pt x="1954093" y="1437588"/>
                  <a:pt x="1932317" y="1472979"/>
                  <a:pt x="1932317" y="1472979"/>
                </a:cubicBezTo>
                <a:cubicBezTo>
                  <a:pt x="1856773" y="1775155"/>
                  <a:pt x="1958200" y="1346967"/>
                  <a:pt x="1906438" y="2206225"/>
                </a:cubicBezTo>
                <a:cubicBezTo>
                  <a:pt x="1904696" y="2235144"/>
                  <a:pt x="1869927" y="2262213"/>
                  <a:pt x="1846053" y="2275236"/>
                </a:cubicBezTo>
                <a:cubicBezTo>
                  <a:pt x="1804262" y="2298031"/>
                  <a:pt x="1770692" y="2315641"/>
                  <a:pt x="1725283" y="2326994"/>
                </a:cubicBezTo>
                <a:cubicBezTo>
                  <a:pt x="1713781" y="2329870"/>
                  <a:pt x="1702472" y="2333672"/>
                  <a:pt x="1690777" y="2335621"/>
                </a:cubicBezTo>
                <a:cubicBezTo>
                  <a:pt x="1667910" y="2339432"/>
                  <a:pt x="1644770" y="2341372"/>
                  <a:pt x="1621766" y="2344247"/>
                </a:cubicBezTo>
                <a:cubicBezTo>
                  <a:pt x="1565760" y="2340747"/>
                  <a:pt x="1490565" y="2361401"/>
                  <a:pt x="1449238" y="2309742"/>
                </a:cubicBezTo>
                <a:cubicBezTo>
                  <a:pt x="1423331" y="2277359"/>
                  <a:pt x="1380226" y="2206225"/>
                  <a:pt x="1380226" y="2206225"/>
                </a:cubicBezTo>
                <a:cubicBezTo>
                  <a:pt x="1377351" y="2188972"/>
                  <a:pt x="1374729" y="2171675"/>
                  <a:pt x="1371600" y="2154466"/>
                </a:cubicBezTo>
                <a:cubicBezTo>
                  <a:pt x="1368977" y="2140040"/>
                  <a:pt x="1365384" y="2125797"/>
                  <a:pt x="1362974" y="2111334"/>
                </a:cubicBezTo>
                <a:cubicBezTo>
                  <a:pt x="1345255" y="2005018"/>
                  <a:pt x="1328468" y="1898549"/>
                  <a:pt x="1311215" y="1792157"/>
                </a:cubicBezTo>
                <a:cubicBezTo>
                  <a:pt x="1302771" y="1657039"/>
                  <a:pt x="1302428" y="1624038"/>
                  <a:pt x="1285336" y="1481606"/>
                </a:cubicBezTo>
                <a:cubicBezTo>
                  <a:pt x="1283589" y="1467048"/>
                  <a:pt x="1279585" y="1452851"/>
                  <a:pt x="1276709" y="1438474"/>
                </a:cubicBezTo>
                <a:cubicBezTo>
                  <a:pt x="1279585" y="1148051"/>
                  <a:pt x="1280241" y="857598"/>
                  <a:pt x="1285336" y="567206"/>
                </a:cubicBezTo>
                <a:cubicBezTo>
                  <a:pt x="1285994" y="529720"/>
                  <a:pt x="1293962" y="492554"/>
                  <a:pt x="1293962" y="455062"/>
                </a:cubicBezTo>
                <a:cubicBezTo>
                  <a:pt x="1293962" y="264577"/>
                  <a:pt x="1291579" y="261078"/>
                  <a:pt x="1276709" y="127258"/>
                </a:cubicBezTo>
                <a:cubicBezTo>
                  <a:pt x="1236453" y="130134"/>
                  <a:pt x="1195515" y="127970"/>
                  <a:pt x="1155940" y="135885"/>
                </a:cubicBezTo>
                <a:cubicBezTo>
                  <a:pt x="1122937" y="142486"/>
                  <a:pt x="1092299" y="157891"/>
                  <a:pt x="1061049" y="170391"/>
                </a:cubicBezTo>
                <a:cubicBezTo>
                  <a:pt x="1032396" y="181852"/>
                  <a:pt x="1014757" y="198179"/>
                  <a:pt x="983411" y="204896"/>
                </a:cubicBezTo>
                <a:cubicBezTo>
                  <a:pt x="957951" y="210352"/>
                  <a:pt x="931653" y="210647"/>
                  <a:pt x="905774" y="213523"/>
                </a:cubicBezTo>
                <a:cubicBezTo>
                  <a:pt x="885646" y="222149"/>
                  <a:pt x="866549" y="233760"/>
                  <a:pt x="845389" y="239402"/>
                </a:cubicBezTo>
                <a:cubicBezTo>
                  <a:pt x="822989" y="245375"/>
                  <a:pt x="799186" y="243881"/>
                  <a:pt x="776377" y="248028"/>
                </a:cubicBezTo>
                <a:cubicBezTo>
                  <a:pt x="767431" y="249655"/>
                  <a:pt x="759124" y="253779"/>
                  <a:pt x="750498" y="256655"/>
                </a:cubicBezTo>
                <a:cubicBezTo>
                  <a:pt x="733245" y="253779"/>
                  <a:pt x="715493" y="253054"/>
                  <a:pt x="698740" y="248028"/>
                </a:cubicBezTo>
                <a:cubicBezTo>
                  <a:pt x="686423" y="244333"/>
                  <a:pt x="675399" y="237155"/>
                  <a:pt x="664234" y="230775"/>
                </a:cubicBezTo>
                <a:cubicBezTo>
                  <a:pt x="637861" y="215705"/>
                  <a:pt x="606910" y="188448"/>
                  <a:pt x="586596" y="170391"/>
                </a:cubicBezTo>
                <a:cubicBezTo>
                  <a:pt x="577478" y="162286"/>
                  <a:pt x="570408" y="151922"/>
                  <a:pt x="560717" y="144511"/>
                </a:cubicBezTo>
                <a:cubicBezTo>
                  <a:pt x="521419" y="114459"/>
                  <a:pt x="487941" y="70245"/>
                  <a:pt x="439947" y="58247"/>
                </a:cubicBezTo>
                <a:cubicBezTo>
                  <a:pt x="357260" y="37576"/>
                  <a:pt x="459760" y="64851"/>
                  <a:pt x="362309" y="32368"/>
                </a:cubicBezTo>
                <a:cubicBezTo>
                  <a:pt x="351062" y="28619"/>
                  <a:pt x="339306" y="26617"/>
                  <a:pt x="327804" y="23742"/>
                </a:cubicBezTo>
                <a:cubicBezTo>
                  <a:pt x="195577" y="27520"/>
                  <a:pt x="63187" y="-50875"/>
                  <a:pt x="8626" y="58247"/>
                </a:cubicBezTo>
                <a:cubicBezTo>
                  <a:pt x="4560" y="66380"/>
                  <a:pt x="2875" y="75500"/>
                  <a:pt x="0" y="84126"/>
                </a:cubicBezTo>
                <a:cubicBezTo>
                  <a:pt x="2875" y="107130"/>
                  <a:pt x="703" y="131351"/>
                  <a:pt x="8626" y="153138"/>
                </a:cubicBezTo>
                <a:cubicBezTo>
                  <a:pt x="12795" y="164603"/>
                  <a:pt x="27016" y="169387"/>
                  <a:pt x="34506" y="179017"/>
                </a:cubicBezTo>
                <a:cubicBezTo>
                  <a:pt x="47236" y="195384"/>
                  <a:pt x="58343" y="212995"/>
                  <a:pt x="69011" y="230775"/>
                </a:cubicBezTo>
                <a:cubicBezTo>
                  <a:pt x="77638" y="245153"/>
                  <a:pt x="85590" y="259957"/>
                  <a:pt x="94891" y="273908"/>
                </a:cubicBezTo>
                <a:cubicBezTo>
                  <a:pt x="120110" y="311737"/>
                  <a:pt x="149136" y="347065"/>
                  <a:pt x="172528" y="386051"/>
                </a:cubicBezTo>
                <a:cubicBezTo>
                  <a:pt x="205805" y="441511"/>
                  <a:pt x="184995" y="419123"/>
                  <a:pt x="232913" y="455062"/>
                </a:cubicBezTo>
                <a:cubicBezTo>
                  <a:pt x="243978" y="472766"/>
                  <a:pt x="316664" y="590571"/>
                  <a:pt x="327804" y="601711"/>
                </a:cubicBezTo>
                <a:cubicBezTo>
                  <a:pt x="339306" y="613213"/>
                  <a:pt x="352981" y="622891"/>
                  <a:pt x="362309" y="636217"/>
                </a:cubicBezTo>
                <a:cubicBezTo>
                  <a:pt x="416985" y="714326"/>
                  <a:pt x="370432" y="661087"/>
                  <a:pt x="396815" y="713855"/>
                </a:cubicBezTo>
                <a:cubicBezTo>
                  <a:pt x="401451" y="723128"/>
                  <a:pt x="408317" y="731108"/>
                  <a:pt x="414068" y="739734"/>
                </a:cubicBezTo>
                <a:cubicBezTo>
                  <a:pt x="433486" y="797991"/>
                  <a:pt x="411078" y="726280"/>
                  <a:pt x="431321" y="817372"/>
                </a:cubicBezTo>
                <a:cubicBezTo>
                  <a:pt x="433294" y="826248"/>
                  <a:pt x="437072" y="834625"/>
                  <a:pt x="439947" y="843251"/>
                </a:cubicBezTo>
                <a:cubicBezTo>
                  <a:pt x="416073" y="1010378"/>
                  <a:pt x="452380" y="744803"/>
                  <a:pt x="422694" y="1041658"/>
                </a:cubicBezTo>
                <a:cubicBezTo>
                  <a:pt x="419071" y="1077885"/>
                  <a:pt x="403619" y="1093206"/>
                  <a:pt x="388189" y="1127923"/>
                </a:cubicBezTo>
                <a:cubicBezTo>
                  <a:pt x="384496" y="1136232"/>
                  <a:pt x="382274" y="1145123"/>
                  <a:pt x="379562" y="1153802"/>
                </a:cubicBezTo>
                <a:cubicBezTo>
                  <a:pt x="367896" y="1191132"/>
                  <a:pt x="356723" y="1228615"/>
                  <a:pt x="345057" y="1265945"/>
                </a:cubicBezTo>
                <a:cubicBezTo>
                  <a:pt x="339633" y="1283303"/>
                  <a:pt x="333555" y="1300451"/>
                  <a:pt x="327804" y="1317704"/>
                </a:cubicBezTo>
                <a:cubicBezTo>
                  <a:pt x="324928" y="1326330"/>
                  <a:pt x="321382" y="1334761"/>
                  <a:pt x="319177" y="1343583"/>
                </a:cubicBezTo>
                <a:cubicBezTo>
                  <a:pt x="306962" y="1392445"/>
                  <a:pt x="301262" y="1410598"/>
                  <a:pt x="293298" y="1455726"/>
                </a:cubicBezTo>
                <a:cubicBezTo>
                  <a:pt x="287219" y="1490175"/>
                  <a:pt x="276045" y="1559243"/>
                  <a:pt x="276045" y="1559243"/>
                </a:cubicBezTo>
                <a:cubicBezTo>
                  <a:pt x="278921" y="1599500"/>
                  <a:pt x="279956" y="1639930"/>
                  <a:pt x="284672" y="1680013"/>
                </a:cubicBezTo>
                <a:cubicBezTo>
                  <a:pt x="287004" y="1699834"/>
                  <a:pt x="315523" y="1749430"/>
                  <a:pt x="319177" y="1757651"/>
                </a:cubicBezTo>
                <a:cubicBezTo>
                  <a:pt x="322870" y="1765960"/>
                  <a:pt x="324611" y="1775016"/>
                  <a:pt x="327804" y="1783530"/>
                </a:cubicBezTo>
                <a:cubicBezTo>
                  <a:pt x="344326" y="1827587"/>
                  <a:pt x="342706" y="1821959"/>
                  <a:pt x="362309" y="1861168"/>
                </a:cubicBezTo>
                <a:cubicBezTo>
                  <a:pt x="365185" y="1878421"/>
                  <a:pt x="363114" y="1897282"/>
                  <a:pt x="370936" y="1912926"/>
                </a:cubicBezTo>
                <a:cubicBezTo>
                  <a:pt x="377625" y="1926304"/>
                  <a:pt x="410446" y="1934723"/>
                  <a:pt x="422694" y="1938806"/>
                </a:cubicBezTo>
                <a:cubicBezTo>
                  <a:pt x="531962" y="1935930"/>
                  <a:pt x="641540" y="1938896"/>
                  <a:pt x="750498" y="1930179"/>
                </a:cubicBezTo>
                <a:cubicBezTo>
                  <a:pt x="785952" y="1927343"/>
                  <a:pt x="819429" y="1912600"/>
                  <a:pt x="854015" y="1904300"/>
                </a:cubicBezTo>
                <a:cubicBezTo>
                  <a:pt x="891319" y="1895347"/>
                  <a:pt x="929764" y="1890553"/>
                  <a:pt x="966159" y="1878421"/>
                </a:cubicBezTo>
                <a:lnTo>
                  <a:pt x="1043796" y="1852542"/>
                </a:lnTo>
                <a:cubicBezTo>
                  <a:pt x="1052422" y="1849666"/>
                  <a:pt x="1060759" y="1845698"/>
                  <a:pt x="1069675" y="1843915"/>
                </a:cubicBezTo>
                <a:lnTo>
                  <a:pt x="1112808" y="1835289"/>
                </a:lnTo>
                <a:cubicBezTo>
                  <a:pt x="1132936" y="1823787"/>
                  <a:pt x="1152457" y="1811151"/>
                  <a:pt x="1173192" y="1800783"/>
                </a:cubicBezTo>
                <a:cubicBezTo>
                  <a:pt x="1181325" y="1796716"/>
                  <a:pt x="1190832" y="1796002"/>
                  <a:pt x="1199072" y="1792157"/>
                </a:cubicBezTo>
                <a:cubicBezTo>
                  <a:pt x="1338638" y="1727027"/>
                  <a:pt x="1259410" y="1754790"/>
                  <a:pt x="1328468" y="1731772"/>
                </a:cubicBezTo>
                <a:cubicBezTo>
                  <a:pt x="1366645" y="1674505"/>
                  <a:pt x="1317466" y="1735059"/>
                  <a:pt x="1388853" y="1697266"/>
                </a:cubicBezTo>
                <a:cubicBezTo>
                  <a:pt x="1425504" y="1677863"/>
                  <a:pt x="1457864" y="1651259"/>
                  <a:pt x="1492370" y="1628255"/>
                </a:cubicBezTo>
                <a:lnTo>
                  <a:pt x="1595887" y="1559243"/>
                </a:lnTo>
                <a:cubicBezTo>
                  <a:pt x="1601638" y="1550617"/>
                  <a:pt x="1604922" y="1539685"/>
                  <a:pt x="1613140" y="1533364"/>
                </a:cubicBezTo>
                <a:cubicBezTo>
                  <a:pt x="1684441" y="1478517"/>
                  <a:pt x="1680044" y="1482307"/>
                  <a:pt x="1733909" y="1464353"/>
                </a:cubicBezTo>
                <a:cubicBezTo>
                  <a:pt x="1798228" y="1421475"/>
                  <a:pt x="1709267" y="1475667"/>
                  <a:pt x="1811547" y="1438474"/>
                </a:cubicBezTo>
                <a:cubicBezTo>
                  <a:pt x="1838863" y="1428541"/>
                  <a:pt x="1856005" y="1408735"/>
                  <a:pt x="1880559" y="1395342"/>
                </a:cubicBezTo>
                <a:cubicBezTo>
                  <a:pt x="1941175" y="1362279"/>
                  <a:pt x="1931015" y="1367022"/>
                  <a:pt x="1975449" y="1352209"/>
                </a:cubicBezTo>
                <a:cubicBezTo>
                  <a:pt x="2039664" y="1287994"/>
                  <a:pt x="1958370" y="1366848"/>
                  <a:pt x="2035834" y="1300451"/>
                </a:cubicBezTo>
                <a:cubicBezTo>
                  <a:pt x="2072367" y="1269137"/>
                  <a:pt x="2055757" y="1270746"/>
                  <a:pt x="2104845" y="1240066"/>
                </a:cubicBezTo>
                <a:cubicBezTo>
                  <a:pt x="2112556" y="1235247"/>
                  <a:pt x="2122098" y="1234315"/>
                  <a:pt x="2130725" y="1231440"/>
                </a:cubicBezTo>
                <a:lnTo>
                  <a:pt x="2208362" y="1179681"/>
                </a:lnTo>
                <a:cubicBezTo>
                  <a:pt x="2235469" y="1161609"/>
                  <a:pt x="2246218" y="1156889"/>
                  <a:pt x="2268747" y="1127923"/>
                </a:cubicBezTo>
                <a:cubicBezTo>
                  <a:pt x="2279041" y="1114688"/>
                  <a:pt x="2285325" y="1098742"/>
                  <a:pt x="2294626" y="1084791"/>
                </a:cubicBezTo>
                <a:cubicBezTo>
                  <a:pt x="2302601" y="1072828"/>
                  <a:pt x="2312149" y="1061984"/>
                  <a:pt x="2320506" y="1050285"/>
                </a:cubicBezTo>
                <a:cubicBezTo>
                  <a:pt x="2326532" y="1041849"/>
                  <a:pt x="2332008" y="1033032"/>
                  <a:pt x="2337759" y="1024406"/>
                </a:cubicBezTo>
                <a:lnTo>
                  <a:pt x="2372264" y="920889"/>
                </a:lnTo>
                <a:lnTo>
                  <a:pt x="2380891" y="895009"/>
                </a:lnTo>
                <a:lnTo>
                  <a:pt x="2389517" y="869130"/>
                </a:lnTo>
                <a:cubicBezTo>
                  <a:pt x="2380686" y="745492"/>
                  <a:pt x="2380891" y="788719"/>
                  <a:pt x="2380891" y="739734"/>
                </a:cubicBezTo>
              </a:path>
            </a:pathLst>
          </a:cu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55F533FA-6AFC-4486-AD35-A9C6A26E216F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7687574" y="3804248"/>
            <a:ext cx="8626" cy="112143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8" name="Rectangle 27">
            <a:extLst>
              <a:ext uri="{FF2B5EF4-FFF2-40B4-BE49-F238E27FC236}">
                <a16:creationId xmlns:a16="http://schemas.microsoft.com/office/drawing/2014/main" id="{37F58810-D672-4B7A-A682-877DA8736DED}"/>
              </a:ext>
            </a:extLst>
          </p:cNvPr>
          <p:cNvSpPr/>
          <p:nvPr/>
        </p:nvSpPr>
        <p:spPr>
          <a:xfrm>
            <a:off x="5761950" y="5323027"/>
            <a:ext cx="2782542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b="1" dirty="0"/>
              <a:t>https://www.gutenberg.org/files/34098/34098-h/34098-h.htm</a:t>
            </a:r>
          </a:p>
        </p:txBody>
      </p:sp>
      <p:pic>
        <p:nvPicPr>
          <p:cNvPr id="30" name="Content Placeholder 29">
            <a:extLst>
              <a:ext uri="{FF2B5EF4-FFF2-40B4-BE49-F238E27FC236}">
                <a16:creationId xmlns:a16="http://schemas.microsoft.com/office/drawing/2014/main" id="{16C3E1DB-6324-489E-B09F-9A6F39AA124E}"/>
              </a:ext>
            </a:extLst>
          </p:cNvPr>
          <p:cNvPicPr>
            <a:picLocks noGrp="1" noChangeAspect="1"/>
          </p:cNvPicPr>
          <p:nvPr>
            <p:ph sz="quarter" idx="16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2754173"/>
            <a:ext cx="4267200" cy="2568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82795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050BC2-EEC1-47FB-A679-712A0BC655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Questions: Traps or Opportunities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F9354A-C3AD-4F2A-89E7-C072A86F95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>
                <a:sym typeface="Wingdings" panose="05000000000000000000" pitchFamily="2" charset="2"/>
              </a:rPr>
              <a:t>Your attitude is important</a:t>
            </a:r>
          </a:p>
          <a:p>
            <a:r>
              <a:rPr lang="en-CA" dirty="0">
                <a:sym typeface="Wingdings" panose="05000000000000000000" pitchFamily="2" charset="2"/>
              </a:rPr>
              <a:t>Don’t oppose, welcome questions.</a:t>
            </a:r>
          </a:p>
          <a:p>
            <a:r>
              <a:rPr lang="en-CA" dirty="0">
                <a:sym typeface="Wingdings" panose="05000000000000000000" pitchFamily="2" charset="2"/>
              </a:rPr>
              <a:t>Don’t miss the point: listen carefully</a:t>
            </a:r>
          </a:p>
          <a:p>
            <a:r>
              <a:rPr lang="en-CA" dirty="0">
                <a:sym typeface="Wingdings" panose="05000000000000000000" pitchFamily="2" charset="2"/>
              </a:rPr>
              <a:t>Don’t wander: Focus on the questioner</a:t>
            </a:r>
            <a:endParaRPr lang="en-CA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EA37F9-E3CA-40BE-A7D0-557841979ED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 dirty="0"/>
              <a:t>Handling Questions</a:t>
            </a:r>
          </a:p>
        </p:txBody>
      </p:sp>
      <p:pic>
        <p:nvPicPr>
          <p:cNvPr id="11" name="Content Placeholder 9">
            <a:extLst>
              <a:ext uri="{FF2B5EF4-FFF2-40B4-BE49-F238E27FC236}">
                <a16:creationId xmlns:a16="http://schemas.microsoft.com/office/drawing/2014/main" id="{AB16ED1D-40CE-4899-B2CD-BAF1C5275E29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AB67D57-29D9-5C93-7037-A6CE3D502A2B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47E109C-8512-98A3-84FE-6D15F9DA17E0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443F97EE-1841-4943-9330-BD2239A885E4}"/>
              </a:ext>
            </a:extLst>
          </p:cNvPr>
          <p:cNvSpPr>
            <a:spLocks noGrp="1"/>
          </p:cNvSpPr>
          <p:nvPr>
            <p:ph sz="quarter" idx="16"/>
          </p:nvPr>
        </p:nvSpPr>
        <p:spPr bwMode="auto">
          <a:xfrm>
            <a:off x="4800600" y="1447800"/>
            <a:ext cx="4267200" cy="51816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rmAutofit fontScale="92500" lnSpcReduction="10000"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8800" b="1" i="0" u="none" strike="noStrike" cap="none" normalizeH="0" baseline="0" dirty="0">
                <a:ln>
                  <a:noFill/>
                </a:ln>
                <a:solidFill>
                  <a:srgbClr val="9933FF"/>
                </a:solidFill>
                <a:effectLst/>
                <a:latin typeface="Times New Roman" panose="02020603050405020304" pitchFamily="18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050572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050BC2-EEC1-47FB-A679-712A0BC655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Questions: Trap or Opportunity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F9354A-C3AD-4F2A-89E7-C072A86F95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 dirty="0">
                <a:sym typeface="Wingdings" panose="05000000000000000000" pitchFamily="2" charset="2"/>
              </a:rPr>
              <a:t>Choose:</a:t>
            </a:r>
          </a:p>
          <a:p>
            <a:pPr lvl="1"/>
            <a:r>
              <a:rPr lang="en-CA" dirty="0">
                <a:sym typeface="Wingdings" panose="05000000000000000000" pitchFamily="2" charset="2"/>
              </a:rPr>
              <a:t>1 chairperson</a:t>
            </a:r>
          </a:p>
          <a:p>
            <a:pPr lvl="1"/>
            <a:r>
              <a:rPr lang="en-CA" dirty="0">
                <a:sym typeface="Wingdings" panose="05000000000000000000" pitchFamily="2" charset="2"/>
              </a:rPr>
              <a:t>1 speaker</a:t>
            </a:r>
          </a:p>
          <a:p>
            <a:pPr lvl="1"/>
            <a:r>
              <a:rPr lang="en-CA" dirty="0"/>
              <a:t>2 audience</a:t>
            </a:r>
          </a:p>
          <a:p>
            <a:r>
              <a:rPr lang="en-CA" dirty="0"/>
              <a:t>Assume the speaker has just finished his talk. </a:t>
            </a:r>
          </a:p>
          <a:p>
            <a:r>
              <a:rPr lang="en-CA" dirty="0">
                <a:sym typeface="Wingdings" panose="05000000000000000000" pitchFamily="2" charset="2"/>
              </a:rPr>
              <a:t>The chairman says: “The talk is now open for questions. I would like to remind you to introduce yourself and your affiliation before asking your question.”</a:t>
            </a:r>
          </a:p>
          <a:p>
            <a:r>
              <a:rPr lang="en-CA" dirty="0"/>
              <a:t>Ask a question (Each member of the audience must ask 1 question).</a:t>
            </a:r>
          </a:p>
          <a:p>
            <a:r>
              <a:rPr lang="en-CA" dirty="0"/>
              <a:t>Repeat with next speaker…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10ABA7-6BE2-DDE6-8763-FDBDFC7CC88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endParaRPr lang="en-US"/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A3D6B028-D515-4AD0-9123-0545491EC3A5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" y="990600"/>
            <a:ext cx="906780" cy="457200"/>
          </a:xfrm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08F19AA-B2F0-6E36-167E-CCB53840294C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5419CB1-50AA-1932-A1D7-81DCD7A0F731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64920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8F6F136-47FB-4E49-877F-B47C39DC67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>
            <a:normAutofit fontScale="90000"/>
          </a:bodyPr>
          <a:lstStyle/>
          <a:p>
            <a:r>
              <a:rPr lang="en-CA" dirty="0" err="1"/>
              <a:t>ao</a:t>
            </a:r>
            <a:r>
              <a:rPr lang="en-CA" dirty="0"/>
              <a:t>-§10.3 Questions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F9354A-C3AD-4F2A-89E7-C072A86F95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5180013"/>
          </a:xfrm>
        </p:spPr>
        <p:txBody>
          <a:bodyPr>
            <a:normAutofit fontScale="92500" lnSpcReduction="10000"/>
          </a:bodyPr>
          <a:lstStyle/>
          <a:p>
            <a:r>
              <a:rPr lang="en-CA" dirty="0">
                <a:sym typeface="Wingdings" panose="05000000000000000000" pitchFamily="2" charset="2"/>
              </a:rPr>
              <a:t>Form a group of 4 people.</a:t>
            </a:r>
          </a:p>
          <a:p>
            <a:r>
              <a:rPr lang="en-CA" dirty="0">
                <a:sym typeface="Wingdings" panose="05000000000000000000" pitchFamily="2" charset="2"/>
              </a:rPr>
              <a:t>Choose a chairperson</a:t>
            </a:r>
          </a:p>
          <a:p>
            <a:r>
              <a:rPr lang="en-CA" dirty="0">
                <a:sym typeface="Wingdings" panose="05000000000000000000" pitchFamily="2" charset="2"/>
              </a:rPr>
              <a:t>[3]Choose a speaker</a:t>
            </a:r>
          </a:p>
          <a:p>
            <a:r>
              <a:rPr lang="en-CA" dirty="0">
                <a:sym typeface="Wingdings" panose="05000000000000000000" pitchFamily="2" charset="2"/>
              </a:rPr>
              <a:t>Assume that the speaker has just finished his talk. The chairman says: “The talk is now open for questions. I would like to remind you to introduce yourself and your affiliation before asking your question.”</a:t>
            </a:r>
          </a:p>
          <a:p>
            <a:r>
              <a:rPr lang="en-CA" dirty="0">
                <a:sym typeface="Wingdings" panose="05000000000000000000" pitchFamily="2" charset="2"/>
              </a:rPr>
              <a:t>Ask a question (either audience or chairman)</a:t>
            </a:r>
          </a:p>
          <a:p>
            <a:r>
              <a:rPr lang="en-CA" dirty="0">
                <a:sym typeface="Wingdings" panose="05000000000000000000" pitchFamily="2" charset="2"/>
              </a:rPr>
              <a:t>The speaker will reply.</a:t>
            </a:r>
          </a:p>
          <a:p>
            <a:r>
              <a:rPr lang="en-CA" dirty="0">
                <a:sym typeface="Wingdings" panose="05000000000000000000" pitchFamily="2" charset="2"/>
              </a:rPr>
              <a:t>Rotate to next speaker. GOTO [3]</a:t>
            </a:r>
            <a:endParaRPr lang="en-CA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FEF01E69-72E3-425E-80E2-CEC3C5F12B2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Practice Responding to Questions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A3D6B028-D515-4AD0-9123-0545491EC3A5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" y="990600"/>
            <a:ext cx="906780" cy="457200"/>
          </a:xfrm>
        </p:spPr>
      </p:pic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6F62F721-45D8-18C8-92B9-3B6EECCBDA90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69ADFF98-0553-C775-EAE3-F54D06E1AFCF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68785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B2C3A9-240F-40DC-9D6E-19EB9AA131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>
            <a:normAutofit fontScale="90000"/>
          </a:bodyPr>
          <a:lstStyle/>
          <a:p>
            <a:r>
              <a:rPr lang="en-CA" dirty="0" err="1"/>
              <a:t>ao</a:t>
            </a:r>
            <a:r>
              <a:rPr lang="en-CA" dirty="0"/>
              <a:t>-§10.3 Questions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D77B505B-1749-41F8-8406-D5A8ED2396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447800"/>
            <a:ext cx="4114801" cy="5180013"/>
          </a:xfrm>
        </p:spPr>
        <p:txBody>
          <a:bodyPr/>
          <a:lstStyle/>
          <a:p>
            <a:r>
              <a:rPr lang="en-CA" dirty="0"/>
              <a:t>Write 3 questions that a person listening to your talk might ask.</a:t>
            </a:r>
          </a:p>
          <a:p>
            <a:r>
              <a:rPr lang="en-CA" dirty="0"/>
              <a:t>Think about how to answer them.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7F0FD8-1B9D-485F-82A4-0BA8B5A4041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 fontScale="92500" lnSpcReduction="20000"/>
          </a:bodyPr>
          <a:lstStyle/>
          <a:p>
            <a:r>
              <a:rPr lang="en-CA" dirty="0"/>
              <a:t>Think about questions</a:t>
            </a:r>
          </a:p>
        </p:txBody>
      </p:sp>
      <p:pic>
        <p:nvPicPr>
          <p:cNvPr id="24" name="Content Placeholder 23">
            <a:extLst>
              <a:ext uri="{FF2B5EF4-FFF2-40B4-BE49-F238E27FC236}">
                <a16:creationId xmlns:a16="http://schemas.microsoft.com/office/drawing/2014/main" id="{BE793247-D896-4996-94FC-7925502AA84E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" y="990600"/>
            <a:ext cx="906780" cy="457200"/>
          </a:xfrm>
        </p:spPr>
      </p:pic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480CD05C-82D9-3CCE-78AB-8739669D8782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31D43CC2-AD4C-E3BB-CCE1-9E7F3C6FE624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5D2CA95B-D3B5-0ADF-45DD-A46AAC6BBC0B}"/>
              </a:ext>
            </a:extLst>
          </p:cNvPr>
          <p:cNvSpPr>
            <a:spLocks noGrp="1"/>
          </p:cNvSpPr>
          <p:nvPr>
            <p:ph sz="quarter" idx="16"/>
          </p:nvPr>
        </p:nvSpPr>
        <p:spPr bwMode="auto">
          <a:xfrm>
            <a:off x="4800600" y="1447800"/>
            <a:ext cx="4267200" cy="51816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rmAutofit fontScale="92500" lnSpcReduction="10000"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8800" b="1" i="0" u="none" strike="noStrike" cap="none" normalizeH="0" baseline="0" dirty="0">
                <a:ln>
                  <a:noFill/>
                </a:ln>
                <a:solidFill>
                  <a:srgbClr val="9933FF"/>
                </a:solidFill>
                <a:effectLst/>
                <a:latin typeface="Times New Roman" panose="02020603050405020304" pitchFamily="18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973360496"/>
      </p:ext>
    </p:extLst>
  </p:cSld>
  <p:clrMapOvr>
    <a:masterClrMapping/>
  </p:clrMapOvr>
</p:sld>
</file>

<file path=ppt/theme/theme1.xml><?xml version="1.0" encoding="utf-8"?>
<a:theme xmlns:a="http://schemas.openxmlformats.org/drawingml/2006/main" name="ecp1026">
  <a:themeElements>
    <a:clrScheme name="Custom 2">
      <a:dk1>
        <a:srgbClr val="969696"/>
      </a:dk1>
      <a:lt1>
        <a:srgbClr val="FFFFFF"/>
      </a:lt1>
      <a:dk2>
        <a:srgbClr val="000000"/>
      </a:dk2>
      <a:lt2>
        <a:srgbClr val="FFFF00"/>
      </a:lt2>
      <a:accent1>
        <a:srgbClr val="00CC99"/>
      </a:accent1>
      <a:accent2>
        <a:srgbClr val="66FF66"/>
      </a:accent2>
      <a:accent3>
        <a:srgbClr val="AAAAAA"/>
      </a:accent3>
      <a:accent4>
        <a:srgbClr val="DADADA"/>
      </a:accent4>
      <a:accent5>
        <a:srgbClr val="AAE2CA"/>
      </a:accent5>
      <a:accent6>
        <a:srgbClr val="5CE75C"/>
      </a:accent6>
      <a:hlink>
        <a:srgbClr val="FF0000"/>
      </a:hlink>
      <a:folHlink>
        <a:srgbClr val="B2B2B2"/>
      </a:folHlink>
    </a:clrScheme>
    <a:fontScheme name="ecp1026.po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ecp1026.po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p1026.po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kejiyingwen.potx" id="{1E7E033A-585D-4725-B160-08E2BF807BA3}" vid="{340CEADB-9BA1-4509-9A05-001D1ECFF98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bw41over</Template>
  <TotalTime>9180</TotalTime>
  <Words>253</Words>
  <Application>Microsoft Office PowerPoint</Application>
  <PresentationFormat>On-screen Show (4:3)</PresentationFormat>
  <Paragraphs>38</Paragraphs>
  <Slides>6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Calibri</vt:lpstr>
      <vt:lpstr>Times New Roman</vt:lpstr>
      <vt:lpstr>Wingdings</vt:lpstr>
      <vt:lpstr>ecp1026</vt:lpstr>
      <vt:lpstr>CorelDRAW</vt:lpstr>
      <vt:lpstr>ao-§10.3 Questions: Traps or Opportunities</vt:lpstr>
      <vt:lpstr>Questions: Traps or Opportun</vt:lpstr>
      <vt:lpstr>Questions: Traps or Opportunities</vt:lpstr>
      <vt:lpstr>Questions: Trap or Opportunity</vt:lpstr>
      <vt:lpstr>ao-§10.3 Questions</vt:lpstr>
      <vt:lpstr>ao-§10.3 Questions</vt:lpstr>
    </vt:vector>
  </TitlesOfParts>
  <Company>Research Communication: EFL for Science and Engineering Students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 Correspondence</dc:title>
  <dc:subject>Template for Lecture Slides for Kejiyingwen</dc:subject>
  <dc:creator>林歐瑪</dc:creator>
  <cp:lastModifiedBy>Jonathon David White</cp:lastModifiedBy>
  <cp:revision>47</cp:revision>
  <dcterms:created xsi:type="dcterms:W3CDTF">2023-02-23T09:28:18Z</dcterms:created>
  <dcterms:modified xsi:type="dcterms:W3CDTF">2024-03-14T11:56:47Z</dcterms:modified>
  <cp:category>course</cp:category>
</cp:coreProperties>
</file>