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776" y="-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ao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-§10.5 Improving by Observing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aizhu.com/kejiyingwen/lnk.ht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CA" dirty="0" err="1"/>
              <a:t>ao</a:t>
            </a:r>
            <a:r>
              <a:rPr lang="en-CA" dirty="0"/>
              <a:t>-§10.5 Observing Talks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009B956-001D-9729-0475-2CAD3D4085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A Chance to Improve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Questions to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>
                <a:sym typeface="Wingdings" panose="05000000000000000000" pitchFamily="2" charset="2"/>
              </a:rPr>
              <a:t>What do I like?</a:t>
            </a:r>
          </a:p>
          <a:p>
            <a:r>
              <a:rPr lang="en-CA" dirty="0">
                <a:sym typeface="Wingdings" panose="05000000000000000000" pitchFamily="2" charset="2"/>
              </a:rPr>
              <a:t>What do I dislike?</a:t>
            </a:r>
          </a:p>
          <a:p>
            <a:r>
              <a:rPr lang="en-CA" dirty="0">
                <a:sym typeface="Wingdings" panose="05000000000000000000" pitchFamily="2" charset="2"/>
              </a:rPr>
              <a:t>What can I learn to improve my talk? </a:t>
            </a:r>
          </a:p>
          <a:p>
            <a:r>
              <a:rPr lang="en-CA" dirty="0">
                <a:sym typeface="Wingdings" panose="05000000000000000000" pitchFamily="2" charset="2"/>
              </a:rPr>
              <a:t>What mark would I give this talk (relative to other talks)?</a:t>
            </a:r>
            <a:br>
              <a:rPr lang="en-CA" dirty="0">
                <a:sym typeface="Wingdings" panose="05000000000000000000" pitchFamily="2" charset="2"/>
              </a:rPr>
            </a:b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As you engage in a talk, ask yourself…</a:t>
            </a:r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AB16ED1D-40CE-4899-B2CD-BAF1C5275E2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B67D57-29D9-5C93-7037-A6CE3D502A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7E109C-8512-98A3-84FE-6D15F9DA17E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3F97EE-1841-4943-9330-BD2239A885E4}"/>
              </a:ext>
            </a:extLst>
          </p:cNvPr>
          <p:cNvSpPr>
            <a:spLocks noGrp="1"/>
          </p:cNvSpPr>
          <p:nvPr>
            <p:ph sz="quarter" idx="16"/>
          </p:nvPr>
        </p:nvSpPr>
        <p:spPr bwMode="auto">
          <a:xfrm>
            <a:off x="4800600" y="1447800"/>
            <a:ext cx="4267200" cy="5181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8800" b="1" i="0" u="none" strike="noStrike" cap="none" normalizeH="0" baseline="0" dirty="0">
                <a:ln>
                  <a:noFill/>
                </a:ln>
                <a:solidFill>
                  <a:srgbClr val="9933FF"/>
                </a:solidFill>
                <a:effectLst/>
                <a:latin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99AC0A-D5FC-CEF0-092D-1CAA5C8A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Marking a Talk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DCF128-AD56-DD3D-29C9-6D07BB73C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Timing:  Too long or too short?</a:t>
            </a:r>
          </a:p>
          <a:p>
            <a:r>
              <a:rPr lang="en-CA" dirty="0"/>
              <a:t>Content/Logic:  </a:t>
            </a:r>
          </a:p>
          <a:p>
            <a:pPr lvl="1"/>
            <a:r>
              <a:rPr lang="en-CA" dirty="0"/>
              <a:t>Content appropriate for a scientific talk?</a:t>
            </a:r>
          </a:p>
          <a:p>
            <a:pPr lvl="1"/>
            <a:r>
              <a:rPr lang="en-CA" dirty="0"/>
              <a:t>Organization of the talk clear?</a:t>
            </a:r>
          </a:p>
          <a:p>
            <a:pPr lvl="1"/>
            <a:r>
              <a:rPr lang="en-CA" dirty="0"/>
              <a:t>Is the hypothesis obvious? </a:t>
            </a:r>
            <a:r>
              <a:rPr lang="en-CA" dirty="0" err="1"/>
              <a:t>i</a:t>
            </a:r>
            <a:r>
              <a:rPr lang="en-CA" dirty="0"/>
              <a:t>. e.  What is the presenter trying to prove?</a:t>
            </a:r>
          </a:p>
          <a:p>
            <a:r>
              <a:rPr lang="en-CA" dirty="0"/>
              <a:t>Visual: </a:t>
            </a:r>
          </a:p>
          <a:p>
            <a:pPr lvl="1"/>
            <a:r>
              <a:rPr lang="en-CA" dirty="0"/>
              <a:t>Is the abstract clear?  Can I get the main point?</a:t>
            </a:r>
          </a:p>
          <a:p>
            <a:pPr lvl="1"/>
            <a:r>
              <a:rPr lang="en-CA" dirty="0"/>
              <a:t>Are the viewgraphs appealing? </a:t>
            </a:r>
          </a:p>
          <a:p>
            <a:r>
              <a:rPr lang="en-CA" dirty="0"/>
              <a:t>Audio: Grammar, Clear voice, Understandable?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50659D-51B4-89C2-DBEF-0C3545933E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Issues to Consider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2090EC-6BE2-4232-461B-E6F920F3AF2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738B756-3301-C102-7543-9A0308B5279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DCF4450-C330-4464-CE31-E73C6E65C3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75873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8E9C2-EB91-CA25-5A0F-B2EB2292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Your Grade as an Audience Member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3B916-75D5-DABD-6F10-354F2F7B2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Ask at least 2 questions to respect your classmates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Attend all sessions of the conference to support your classmates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Grade your fellow student’s presentations.</a:t>
            </a:r>
          </a:p>
          <a:p>
            <a:pPr lvl="1"/>
            <a:r>
              <a:rPr lang="en-US" dirty="0"/>
              <a:t>Absolute number not important </a:t>
            </a:r>
          </a:p>
          <a:p>
            <a:pPr lvl="1"/>
            <a:r>
              <a:rPr lang="en-US" dirty="0"/>
              <a:t>Relative number is important, i.e., how compares w/ teacher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02EB-6E0A-67F2-E0F9-F2056CC531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20%</a:t>
            </a:r>
            <a:endParaRPr lang="en-US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D3C28A99-D0F3-AC0C-1CAE-2173AB533AC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DA9E3FAA-003A-F058-6CC7-7FBCFC1B1422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443017266"/>
              </p:ext>
            </p:extLst>
          </p:nvPr>
        </p:nvGraphicFramePr>
        <p:xfrm>
          <a:off x="4800600" y="1447800"/>
          <a:ext cx="42672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83290542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1788015361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3234190486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729748082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1615758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Prof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Joe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 Sue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Fred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9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53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ysClr val="windowText" lastClr="000000"/>
                          </a:solidFill>
                        </a:rPr>
                        <a:t>100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85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1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70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88853"/>
                  </a:ext>
                </a:extLst>
              </a:tr>
            </a:tbl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7BE4BF-13D5-5424-8D52-CD0FF5CE4BD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E23EBC5-CA2E-2472-C870-1328572C273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526C71-4FEB-0146-6252-525710CBFD0D}"/>
              </a:ext>
            </a:extLst>
          </p:cNvPr>
          <p:cNvSpPr txBox="1"/>
          <p:nvPr/>
        </p:nvSpPr>
        <p:spPr>
          <a:xfrm>
            <a:off x="5824330" y="3257490"/>
            <a:ext cx="3419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NA        100%     0%    90%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4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3FEB-F66F-4C5D-B95D-872C21EE9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Example: Internet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F84210-B1D1-AE60-971B-82A1A190867D}"/>
              </a:ext>
            </a:extLst>
          </p:cNvPr>
          <p:cNvSpPr txBox="1"/>
          <p:nvPr/>
        </p:nvSpPr>
        <p:spPr>
          <a:xfrm>
            <a:off x="1244379" y="2556546"/>
            <a:ext cx="72684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2"/>
              </a:rPr>
              <a:t>Link to </a:t>
            </a:r>
            <a:r>
              <a:rPr lang="en-US" sz="2800" dirty="0" err="1">
                <a:hlinkClick r:id="rId2"/>
              </a:rPr>
              <a:t>Youtube</a:t>
            </a:r>
            <a:r>
              <a:rPr lang="en-US" sz="2800" dirty="0">
                <a:hlinkClick r:id="rId2"/>
              </a:rPr>
              <a:t> Channel: XTOP on </a:t>
            </a:r>
            <a:r>
              <a:rPr lang="en-US" sz="2800" dirty="0" err="1">
                <a:hlinkClick r:id="rId2"/>
              </a:rPr>
              <a:t>Powerpoints</a:t>
            </a:r>
            <a:r>
              <a:rPr lang="en-US" sz="2800" dirty="0">
                <a:hlinkClick r:id="rId2"/>
              </a:rPr>
              <a:t> (pptx)</a:t>
            </a:r>
            <a:endParaRPr lang="en-US" sz="2800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85DA160D-B28F-3D8F-8AAC-194E7490A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79" y="6248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48887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9233</TotalTime>
  <Words>225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ecp1026</vt:lpstr>
      <vt:lpstr>CorelDRAW</vt:lpstr>
      <vt:lpstr>ao-§10.5 Observing Talks</vt:lpstr>
      <vt:lpstr>Questions to Ask</vt:lpstr>
      <vt:lpstr>Marking a Talk</vt:lpstr>
      <vt:lpstr>Your Grade as an Audience Member</vt:lpstr>
      <vt:lpstr>Example: Internet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51</cp:revision>
  <dcterms:created xsi:type="dcterms:W3CDTF">2023-02-23T09:28:18Z</dcterms:created>
  <dcterms:modified xsi:type="dcterms:W3CDTF">2024-05-10T09:52:56Z</dcterms:modified>
  <cp:category>course</cp:category>
</cp:coreProperties>
</file>