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32" r:id="rId2"/>
    <p:sldId id="269" r:id="rId3"/>
    <p:sldId id="340" r:id="rId4"/>
    <p:sldId id="289" r:id="rId5"/>
    <p:sldId id="337" r:id="rId6"/>
    <p:sldId id="334" r:id="rId7"/>
    <p:sldId id="342" r:id="rId8"/>
    <p:sldId id="343" r:id="rId9"/>
    <p:sldId id="347" r:id="rId10"/>
    <p:sldId id="345" r:id="rId11"/>
    <p:sldId id="346"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7" autoAdjust="0"/>
    <p:restoredTop sz="94660"/>
  </p:normalViewPr>
  <p:slideViewPr>
    <p:cSldViewPr snapToGrid="0">
      <p:cViewPr varScale="1">
        <p:scale>
          <a:sx n="157" d="100"/>
          <a:sy n="157" d="100"/>
        </p:scale>
        <p:origin x="1136" y="100"/>
      </p:cViewPr>
      <p:guideLst>
        <p:guide orient="horz" pos="2184"/>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6547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514350" indent="-514350">
              <a:buFont typeface="+mj-lt"/>
              <a:buAutoNum type="arabicPeriod"/>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6240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514350" indent="-514350">
              <a:buFont typeface="+mj-lt"/>
              <a:buAutoNum type="arabicPeriod"/>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3778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1A_One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514350" indent="-514350">
              <a:buFont typeface="+mj-lt"/>
              <a:buAutoNum type="arabicPeriod"/>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73688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387727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marL="514350" indent="-514350">
              <a:buFont typeface="+mj-lt"/>
              <a:buAutoNum type="arabicPeriod"/>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1806133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marL="514350" indent="-514350">
              <a:buFont typeface="+mj-lt"/>
              <a:buAutoNum type="arabicPeriod" startAt="2"/>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292381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1B_One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marL="514350" indent="-514350">
              <a:buFont typeface="+mj-lt"/>
              <a:buAutoNum type="arabicPeriod"/>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878929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_TwoPane_Ico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899403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2_TwoPanes_Compare">
    <p:spTree>
      <p:nvGrpSpPr>
        <p:cNvPr id="1" name=""/>
        <p:cNvGrpSpPr/>
        <p:nvPr/>
      </p:nvGrpSpPr>
      <p:grpSpPr>
        <a:xfrm>
          <a:off x="0" y="0"/>
          <a:ext cx="0" cy="0"/>
          <a:chOff x="0" y="0"/>
          <a:chExt cx="0" cy="0"/>
        </a:xfrm>
      </p:grpSpPr>
      <p:sp>
        <p:nvSpPr>
          <p:cNvPr id="2" name="Title 1"/>
          <p:cNvSpPr>
            <a:spLocks noGrp="1"/>
          </p:cNvSpPr>
          <p:nvPr>
            <p:ph type="title"/>
          </p:nvPr>
        </p:nvSpPr>
        <p:spPr>
          <a:xfrm>
            <a:off x="630238" y="309944"/>
            <a:ext cx="8513762" cy="5492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200" y="914400"/>
            <a:ext cx="4422775"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 y="1371600"/>
            <a:ext cx="4422775"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914400"/>
            <a:ext cx="436245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5974" y="1371600"/>
            <a:ext cx="436245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59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3_Title(NoP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6943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a:buFont typeface="Wingdings" panose="05000000000000000000" pitchFamily="2" charset="2"/>
              <a:buChar char="Ø"/>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2230862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Activit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8686800" cy="5180013"/>
          </a:xfrm>
        </p:spPr>
        <p:txBody>
          <a:bodyPr/>
          <a:lstStyle>
            <a:lvl1pPr marL="0" indent="0">
              <a:buFont typeface="Wingdings" panose="05000000000000000000" pitchFamily="2" charset="2"/>
              <a:buNone/>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11FFF77A-F720-4A4B-8B3F-6393AA41873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2" name="Content Placeholder 4">
            <a:extLst>
              <a:ext uri="{FF2B5EF4-FFF2-40B4-BE49-F238E27FC236}">
                <a16:creationId xmlns:a16="http://schemas.microsoft.com/office/drawing/2014/main" id="{250C2275-EC02-4DF4-931D-74AA81F85BD6}"/>
              </a:ext>
            </a:extLst>
          </p:cNvPr>
          <p:cNvSpPr>
            <a:spLocks noGrp="1"/>
          </p:cNvSpPr>
          <p:nvPr>
            <p:ph sz="quarter" idx="15" hasCustomPrompt="1"/>
          </p:nvPr>
        </p:nvSpPr>
        <p:spPr>
          <a:xfrm>
            <a:off x="7010400" y="6172200"/>
            <a:ext cx="609600" cy="609600"/>
          </a:xfrm>
        </p:spPr>
        <p:txBody>
          <a:bodyPr/>
          <a:lstStyle>
            <a:lvl1pPr marL="0" indent="0">
              <a:buNone/>
              <a:defRPr sz="1800"/>
            </a:lvl1pPr>
          </a:lstStyle>
          <a:p>
            <a:pPr lvl="0"/>
            <a:r>
              <a:rPr lang="en-US" dirty="0"/>
              <a:t>Icon</a:t>
            </a:r>
          </a:p>
        </p:txBody>
      </p:sp>
    </p:spTree>
    <p:extLst>
      <p:ext uri="{BB962C8B-B14F-4D97-AF65-F5344CB8AC3E}">
        <p14:creationId xmlns:p14="http://schemas.microsoft.com/office/powerpoint/2010/main" val="3019761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ctivity_TwoPan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lvl1pPr marL="457200" indent="-457200">
              <a:buFont typeface="Wingdings" panose="05000000000000000000" pitchFamily="2" charset="2"/>
              <a:buChar char="Ø"/>
              <a:defRPr/>
            </a:lvl1pPr>
            <a:lvl2pPr marL="914400" indent="-457200">
              <a:buFont typeface="Wingdings" panose="05000000000000000000" pitchFamily="2" charset="2"/>
              <a:buChar char="Ø"/>
              <a:defRPr/>
            </a:lvl2pPr>
            <a:lvl3pPr marL="1257300" indent="-342900">
              <a:buFont typeface="Wingdings" panose="05000000000000000000" pitchFamily="2" charset="2"/>
              <a:buChar char="Ø"/>
              <a:defRPr/>
            </a:lvl3pPr>
            <a:lvl4pPr marL="1714500" indent="-342900">
              <a:buFont typeface="Wingdings" panose="05000000000000000000" pitchFamily="2" charset="2"/>
              <a:buChar char="Ø"/>
              <a:defRPr/>
            </a:lvl4pPr>
            <a:lvl5pPr marL="2171700" indent="-3429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lvl1pPr marL="342900" indent="-342900">
              <a:buFont typeface="Wingdings" panose="05000000000000000000" pitchFamily="2" charset="2"/>
              <a:buChar char="Ø"/>
              <a:defRPr/>
            </a:lvl1pPr>
            <a:lvl2pPr marL="742950" indent="-285750">
              <a:buFont typeface="Wingdings" panose="05000000000000000000" pitchFamily="2" charset="2"/>
              <a:buChar char="Ø"/>
              <a:defRPr/>
            </a:lvl2pPr>
            <a:lvl3pPr marL="1143000" indent="-228600">
              <a:buFont typeface="Wingdings" panose="05000000000000000000" pitchFamily="2" charset="2"/>
              <a:buChar char="Ø"/>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42298246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ctivity_TwoPan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Click to edit Master title style</a:t>
            </a:r>
            <a:endParaRPr lang="en-US" dirty="0"/>
          </a:p>
        </p:txBody>
      </p:sp>
      <p:sp>
        <p:nvSpPr>
          <p:cNvPr id="3" name="Content Placeholder 2"/>
          <p:cNvSpPr>
            <a:spLocks noGrp="1"/>
          </p:cNvSpPr>
          <p:nvPr>
            <p:ph idx="1"/>
          </p:nvPr>
        </p:nvSpPr>
        <p:spPr>
          <a:xfrm>
            <a:off x="228600" y="1447800"/>
            <a:ext cx="4114801" cy="5180013"/>
          </a:xfrm>
        </p:spPr>
        <p:txBody>
          <a:bodyPr/>
          <a:lstStyle>
            <a:lvl1pPr marL="457200" indent="-457200">
              <a:buFont typeface="Wingdings" panose="05000000000000000000" pitchFamily="2" charset="2"/>
              <a:buChar char="Ø"/>
              <a:defRPr/>
            </a:lvl1pPr>
            <a:lvl2pPr marL="914400" indent="-457200">
              <a:buFont typeface="Wingdings" panose="05000000000000000000" pitchFamily="2" charset="2"/>
              <a:buChar char="Ø"/>
              <a:defRPr/>
            </a:lvl2pPr>
            <a:lvl3pPr marL="1257300" indent="-342900">
              <a:buFont typeface="Wingdings" panose="05000000000000000000" pitchFamily="2" charset="2"/>
              <a:buChar char="Ø"/>
              <a:defRPr/>
            </a:lvl3pPr>
            <a:lvl4pPr marL="1714500" indent="-342900">
              <a:buFont typeface="Wingdings" panose="05000000000000000000" pitchFamily="2" charset="2"/>
              <a:buChar char="Ø"/>
              <a:defRPr/>
            </a:lvl4pPr>
            <a:lvl5pPr marL="2171700" indent="-342900">
              <a:buFont typeface="Wingdings" panose="05000000000000000000" pitchFamily="2" charset="2"/>
              <a:buChar char="Ø"/>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2"/>
          </p:nvPr>
        </p:nvSpPr>
        <p:spPr>
          <a:xfrm>
            <a:off x="1066800" y="914400"/>
            <a:ext cx="8001000" cy="533400"/>
          </a:xfrm>
        </p:spPr>
        <p:txBody>
          <a:bodyPr>
            <a:normAutofit/>
          </a:bodyPr>
          <a:lstStyle>
            <a:lvl1pPr marL="0" indent="0">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7"/>
          <p:cNvSpPr>
            <a:spLocks noGrp="1"/>
          </p:cNvSpPr>
          <p:nvPr>
            <p:ph sz="quarter" idx="13" hasCustomPrompt="1"/>
          </p:nvPr>
        </p:nvSpPr>
        <p:spPr>
          <a:xfrm>
            <a:off x="76200" y="990600"/>
            <a:ext cx="990600" cy="457200"/>
          </a:xfrm>
        </p:spPr>
        <p:txBody>
          <a:bodyPr/>
          <a:lstStyle>
            <a:lvl1pPr>
              <a:buNone/>
              <a:defRPr/>
            </a:lvl1pPr>
          </a:lstStyle>
          <a:p>
            <a:pPr lvl="0"/>
            <a:r>
              <a:rPr lang="en-US" dirty="0"/>
              <a:t>Icon</a:t>
            </a:r>
          </a:p>
        </p:txBody>
      </p:sp>
      <p:sp>
        <p:nvSpPr>
          <p:cNvPr id="5" name="Content Placeholder 4">
            <a:extLst>
              <a:ext uri="{FF2B5EF4-FFF2-40B4-BE49-F238E27FC236}">
                <a16:creationId xmlns:a16="http://schemas.microsoft.com/office/drawing/2014/main" id="{B9266121-4A0D-4346-B1E0-15E1880EF08E}"/>
              </a:ext>
            </a:extLst>
          </p:cNvPr>
          <p:cNvSpPr>
            <a:spLocks noGrp="1"/>
          </p:cNvSpPr>
          <p:nvPr>
            <p:ph sz="quarter" idx="16"/>
          </p:nvPr>
        </p:nvSpPr>
        <p:spPr>
          <a:xfrm>
            <a:off x="4800600" y="1447007"/>
            <a:ext cx="4267200" cy="5181600"/>
          </a:xfrm>
        </p:spPr>
        <p:txBody>
          <a:bodyPr/>
          <a:lstStyle>
            <a:lvl1pPr marL="0" indent="0">
              <a:buFont typeface="Wingdings" panose="05000000000000000000" pitchFamily="2" charset="2"/>
              <a:buNone/>
              <a:defRPr/>
            </a:lvl1pPr>
            <a:lvl2pPr marL="742950" indent="-285750">
              <a:buFont typeface="Wingdings" panose="05000000000000000000" pitchFamily="2" charset="2"/>
              <a:buChar char="Ø"/>
              <a:defRPr/>
            </a:lvl2pPr>
            <a:lvl3pPr marL="1143000" indent="-228600">
              <a:buFont typeface="Wingdings" panose="05000000000000000000" pitchFamily="2" charset="2"/>
              <a:buChar char="Ø"/>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endParaRPr lang="en-CA" dirty="0"/>
          </a:p>
        </p:txBody>
      </p:sp>
      <p:sp>
        <p:nvSpPr>
          <p:cNvPr id="13" name="Content Placeholder 4">
            <a:extLst>
              <a:ext uri="{FF2B5EF4-FFF2-40B4-BE49-F238E27FC236}">
                <a16:creationId xmlns:a16="http://schemas.microsoft.com/office/drawing/2014/main" id="{3E7A175C-AE1B-4841-AFC4-212B96ABE75E}"/>
              </a:ext>
            </a:extLst>
          </p:cNvPr>
          <p:cNvSpPr>
            <a:spLocks noGrp="1"/>
          </p:cNvSpPr>
          <p:nvPr>
            <p:ph sz="quarter" idx="14" hasCustomPrompt="1"/>
          </p:nvPr>
        </p:nvSpPr>
        <p:spPr>
          <a:xfrm>
            <a:off x="7696200" y="6172200"/>
            <a:ext cx="609600" cy="609600"/>
          </a:xfrm>
        </p:spPr>
        <p:txBody>
          <a:bodyPr/>
          <a:lstStyle>
            <a:lvl1pPr marL="0" indent="0">
              <a:buFontTx/>
              <a:buNone/>
              <a:defRPr sz="1800"/>
            </a:lvl1pPr>
          </a:lstStyle>
          <a:p>
            <a:pPr lvl="0"/>
            <a:r>
              <a:rPr lang="en-US" dirty="0"/>
              <a:t>Icon</a:t>
            </a:r>
          </a:p>
        </p:txBody>
      </p:sp>
      <p:sp>
        <p:nvSpPr>
          <p:cNvPr id="14" name="Content Placeholder 4">
            <a:extLst>
              <a:ext uri="{FF2B5EF4-FFF2-40B4-BE49-F238E27FC236}">
                <a16:creationId xmlns:a16="http://schemas.microsoft.com/office/drawing/2014/main" id="{7DD71F7F-2BC8-49DB-9829-EE46C8E304E2}"/>
              </a:ext>
            </a:extLst>
          </p:cNvPr>
          <p:cNvSpPr>
            <a:spLocks noGrp="1"/>
          </p:cNvSpPr>
          <p:nvPr>
            <p:ph sz="quarter" idx="15" hasCustomPrompt="1"/>
          </p:nvPr>
        </p:nvSpPr>
        <p:spPr>
          <a:xfrm>
            <a:off x="7010400" y="6172200"/>
            <a:ext cx="609600" cy="609600"/>
          </a:xfrm>
        </p:spPr>
        <p:txBody>
          <a:bodyPr/>
          <a:lstStyle>
            <a:lvl1pPr marL="0" indent="0">
              <a:buFontTx/>
              <a:buNone/>
              <a:defRPr sz="1800"/>
            </a:lvl1pPr>
          </a:lstStyle>
          <a:p>
            <a:pPr lvl="0"/>
            <a:r>
              <a:rPr lang="en-US" dirty="0"/>
              <a:t>Icon</a:t>
            </a:r>
          </a:p>
        </p:txBody>
      </p:sp>
    </p:spTree>
    <p:extLst>
      <p:ext uri="{BB962C8B-B14F-4D97-AF65-F5344CB8AC3E}">
        <p14:creationId xmlns:p14="http://schemas.microsoft.com/office/powerpoint/2010/main" val="118254678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990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0Title">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785E0B1-46D1-4170-A06E-F7614497C995}"/>
              </a:ext>
            </a:extLst>
          </p:cNvPr>
          <p:cNvSpPr>
            <a:spLocks noGrp="1"/>
          </p:cNvSpPr>
          <p:nvPr>
            <p:ph sz="quarter" idx="10"/>
          </p:nvPr>
        </p:nvSpPr>
        <p:spPr>
          <a:xfrm>
            <a:off x="5287587" y="1745674"/>
            <a:ext cx="3856413" cy="4849490"/>
          </a:xfrm>
        </p:spPr>
        <p:txBody>
          <a:bodyPr/>
          <a:lstStyle>
            <a:lvl1pPr marL="0" indent="0" algn="ctr">
              <a:buFontTx/>
              <a:buNone/>
              <a:defRPr/>
            </a:lvl1pPr>
          </a:lstStyle>
          <a:p>
            <a:pPr lvl="0"/>
            <a:r>
              <a:rPr lang="en-US" dirty="0"/>
              <a:t>Click to edit Master text styles</a:t>
            </a:r>
          </a:p>
        </p:txBody>
      </p:sp>
      <p:graphicFrame>
        <p:nvGraphicFramePr>
          <p:cNvPr id="4" name="Object 6">
            <a:extLst>
              <a:ext uri="{FF2B5EF4-FFF2-40B4-BE49-F238E27FC236}">
                <a16:creationId xmlns:a16="http://schemas.microsoft.com/office/drawing/2014/main" id="{38495290-4093-4296-84C3-E029D632E402}"/>
              </a:ext>
            </a:extLst>
          </p:cNvPr>
          <p:cNvGraphicFramePr>
            <a:graphicFrameLocks noChangeAspect="1"/>
          </p:cNvGraphicFramePr>
          <p:nvPr userDrawn="1"/>
        </p:nvGraphicFramePr>
        <p:xfrm>
          <a:off x="0" y="-76200"/>
          <a:ext cx="3581400" cy="1073150"/>
        </p:xfrm>
        <a:graphic>
          <a:graphicData uri="http://schemas.openxmlformats.org/presentationml/2006/ole">
            <mc:AlternateContent xmlns:mc="http://schemas.openxmlformats.org/markup-compatibility/2006">
              <mc:Choice xmlns:v="urn:schemas-microsoft-com:vml" Requires="v">
                <p:oleObj name="CorelDRAW" r:id="rId2" imgW="2769413" imgH="830885" progId="CorelDraw.Graphic.17">
                  <p:embed/>
                </p:oleObj>
              </mc:Choice>
              <mc:Fallback>
                <p:oleObj name="CorelDRAW" r:id="rId2" imgW="2769413" imgH="830885" progId="CorelDraw.Graphic.17">
                  <p:embed/>
                  <p:pic>
                    <p:nvPicPr>
                      <p:cNvPr id="4" name="Object 6">
                        <a:extLst>
                          <a:ext uri="{FF2B5EF4-FFF2-40B4-BE49-F238E27FC236}">
                            <a16:creationId xmlns:a16="http://schemas.microsoft.com/office/drawing/2014/main" id="{38495290-4093-4296-84C3-E029D632E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35814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hasCustomPrompt="1"/>
          </p:nvPr>
        </p:nvSpPr>
        <p:spPr>
          <a:xfrm>
            <a:off x="304800" y="996950"/>
            <a:ext cx="8610600" cy="1746250"/>
          </a:xfrm>
        </p:spPr>
        <p:txBody>
          <a:bodyPr/>
          <a:lstStyle>
            <a:lvl1pPr algn="ctr">
              <a:defRPr sz="6000"/>
            </a:lvl1pPr>
          </a:lstStyle>
          <a:p>
            <a:r>
              <a:rPr lang="en-US" dirty="0"/>
              <a:t>Click to edit Master style</a:t>
            </a:r>
          </a:p>
        </p:txBody>
      </p:sp>
    </p:spTree>
    <p:extLst>
      <p:ext uri="{BB962C8B-B14F-4D97-AF65-F5344CB8AC3E}">
        <p14:creationId xmlns:p14="http://schemas.microsoft.com/office/powerpoint/2010/main" val="203862304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hyperlink" Target="http://www.kejiyingwen.com/"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50000">
              <a:srgbClr val="FBFBFB"/>
            </a:gs>
            <a:gs pos="100000">
              <a:srgbClr val="D0D0D0"/>
            </a:gs>
          </a:gsLst>
          <a:lin ang="5400000"/>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D523EDB-3677-4F8C-97C3-AAAB38D7B0AF}"/>
              </a:ext>
            </a:extLst>
          </p:cNvPr>
          <p:cNvSpPr>
            <a:spLocks noGrp="1" noChangeArrowheads="1"/>
          </p:cNvSpPr>
          <p:nvPr>
            <p:ph type="title"/>
          </p:nvPr>
        </p:nvSpPr>
        <p:spPr bwMode="auto">
          <a:xfrm>
            <a:off x="990600" y="3048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1B012EC0-90B2-4FC1-BD65-C92DAD9A5B56}"/>
              </a:ext>
            </a:extLst>
          </p:cNvPr>
          <p:cNvSpPr>
            <a:spLocks noGrp="1" noChangeArrowheads="1"/>
          </p:cNvSpPr>
          <p:nvPr>
            <p:ph type="body" idx="1"/>
          </p:nvPr>
        </p:nvSpPr>
        <p:spPr bwMode="auto">
          <a:xfrm>
            <a:off x="228600" y="914400"/>
            <a:ext cx="8686800"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28" name="Text Box 9">
            <a:extLst>
              <a:ext uri="{FF2B5EF4-FFF2-40B4-BE49-F238E27FC236}">
                <a16:creationId xmlns:a16="http://schemas.microsoft.com/office/drawing/2014/main" id="{C1431C5F-1059-4DEA-85BB-F9E2A2EE8C1A}"/>
              </a:ext>
            </a:extLst>
          </p:cNvPr>
          <p:cNvSpPr txBox="1">
            <a:spLocks noChangeArrowheads="1"/>
          </p:cNvSpPr>
          <p:nvPr userDrawn="1"/>
        </p:nvSpPr>
        <p:spPr bwMode="auto">
          <a:xfrm>
            <a:off x="6781800" y="6400800"/>
            <a:ext cx="2362200" cy="457200"/>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spcBef>
                <a:spcPct val="50000"/>
              </a:spcBef>
              <a:defRPr/>
            </a:pPr>
            <a:r>
              <a:rPr lang="en-US" altLang="zh-TW">
                <a:solidFill>
                  <a:schemeClr val="tx2"/>
                </a:solidFill>
                <a:ea typeface="新細明體" panose="02020500000000000000" pitchFamily="18" charset="-120"/>
              </a:rPr>
              <a:t>(</a:t>
            </a:r>
            <a:fld id="{B31A1189-E713-4D81-944B-AB536684CD8F}" type="slidenum">
              <a:rPr lang="en-US" altLang="zh-TW" smtClean="0">
                <a:solidFill>
                  <a:schemeClr val="tx2"/>
                </a:solidFill>
                <a:ea typeface="新細明體" panose="02020500000000000000" pitchFamily="18" charset="-120"/>
              </a:rPr>
              <a:pPr algn="r">
                <a:spcBef>
                  <a:spcPct val="50000"/>
                </a:spcBef>
                <a:defRPr/>
              </a:pPr>
              <a:t>‹#›</a:t>
            </a:fld>
            <a:r>
              <a:rPr lang="en-US" altLang="zh-TW">
                <a:solidFill>
                  <a:schemeClr val="tx2"/>
                </a:solidFill>
                <a:ea typeface="新細明體" panose="02020500000000000000" pitchFamily="18" charset="-120"/>
              </a:rPr>
              <a:t>)</a:t>
            </a:r>
          </a:p>
        </p:txBody>
      </p:sp>
      <p:sp>
        <p:nvSpPr>
          <p:cNvPr id="1029" name="Text Box 10">
            <a:extLst>
              <a:ext uri="{FF2B5EF4-FFF2-40B4-BE49-F238E27FC236}">
                <a16:creationId xmlns:a16="http://schemas.microsoft.com/office/drawing/2014/main" id="{BDE00BED-2BEA-44A2-9C54-5C463D74DDA9}"/>
              </a:ext>
            </a:extLst>
          </p:cNvPr>
          <p:cNvSpPr txBox="1">
            <a:spLocks noChangeArrowheads="1"/>
          </p:cNvSpPr>
          <p:nvPr userDrawn="1"/>
        </p:nvSpPr>
        <p:spPr bwMode="auto">
          <a:xfrm>
            <a:off x="0" y="6627813"/>
            <a:ext cx="8305800" cy="230187"/>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defRPr/>
            </a:pPr>
            <a:r>
              <a:rPr lang="en-US" altLang="zh-TW" sz="900" dirty="0">
                <a:solidFill>
                  <a:schemeClr val="tx2"/>
                </a:solidFill>
                <a:ea typeface="新細明體" panose="02020500000000000000" pitchFamily="18" charset="-120"/>
              </a:rPr>
              <a:t>©2020 by J. D. White. For use with Research Communication: EFL for Scientists and Engineers by J D White, </a:t>
            </a:r>
            <a:r>
              <a:rPr lang="en-US" altLang="zh-TW" sz="900" dirty="0">
                <a:solidFill>
                  <a:srgbClr val="FF0000"/>
                </a:solidFill>
                <a:ea typeface="新細明體" panose="02020500000000000000" pitchFamily="18" charset="-120"/>
                <a:hlinkClick r:id="rId19"/>
              </a:rPr>
              <a:t>https://www.kejiyingwen.com</a:t>
            </a:r>
            <a:endParaRPr lang="en-US" altLang="zh-TW" sz="900" dirty="0">
              <a:solidFill>
                <a:srgbClr val="FF0000"/>
              </a:solidFill>
              <a:ea typeface="新細明體" panose="02020500000000000000" pitchFamily="18" charset="-120"/>
            </a:endParaRPr>
          </a:p>
        </p:txBody>
      </p:sp>
      <p:pic>
        <p:nvPicPr>
          <p:cNvPr id="1030" name="Picture 1">
            <a:extLst>
              <a:ext uri="{FF2B5EF4-FFF2-40B4-BE49-F238E27FC236}">
                <a16:creationId xmlns:a16="http://schemas.microsoft.com/office/drawing/2014/main" id="{3377FCB3-4BD5-42D7-AF9F-900F3A23275F}"/>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9688" y="39688"/>
            <a:ext cx="79851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1" name="Straight Connector 2">
            <a:extLst>
              <a:ext uri="{FF2B5EF4-FFF2-40B4-BE49-F238E27FC236}">
                <a16:creationId xmlns:a16="http://schemas.microsoft.com/office/drawing/2014/main" id="{8AC085AF-D21D-418B-BA91-4648D26D9D16}"/>
              </a:ext>
            </a:extLst>
          </p:cNvPr>
          <p:cNvCxnSpPr>
            <a:cxnSpLocks noChangeShapeType="1"/>
          </p:cNvCxnSpPr>
          <p:nvPr userDrawn="1"/>
        </p:nvCxnSpPr>
        <p:spPr bwMode="auto">
          <a:xfrm>
            <a:off x="0" y="914400"/>
            <a:ext cx="9144000" cy="0"/>
          </a:xfrm>
          <a:prstGeom prst="line">
            <a:avLst/>
          </a:prstGeom>
          <a:noFill/>
          <a:ln w="28575" algn="ctr">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2" name="TextBox 11">
            <a:extLst>
              <a:ext uri="{FF2B5EF4-FFF2-40B4-BE49-F238E27FC236}">
                <a16:creationId xmlns:a16="http://schemas.microsoft.com/office/drawing/2014/main" id="{C502DFA6-D0F0-4E73-A02E-593F33B004E9}"/>
              </a:ext>
            </a:extLst>
          </p:cNvPr>
          <p:cNvSpPr txBox="1">
            <a:spLocks noChangeArrowheads="1"/>
          </p:cNvSpPr>
          <p:nvPr userDrawn="1"/>
        </p:nvSpPr>
        <p:spPr bwMode="auto">
          <a:xfrm>
            <a:off x="4525963" y="0"/>
            <a:ext cx="4618037" cy="400050"/>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r>
              <a:rPr lang="en-US" altLang="zh-TW" sz="2000" dirty="0">
                <a:solidFill>
                  <a:schemeClr val="tx2"/>
                </a:solidFill>
                <a:ea typeface="新細明體" panose="02020500000000000000" pitchFamily="18" charset="-120"/>
              </a:rPr>
              <a:t>§7.9 Title, Cover, Final Editing</a:t>
            </a:r>
            <a:endParaRPr lang="en-CA" altLang="en-US" sz="2000" dirty="0"/>
          </a:p>
        </p:txBody>
      </p:sp>
    </p:spTree>
    <p:extLst>
      <p:ext uri="{BB962C8B-B14F-4D97-AF65-F5344CB8AC3E}">
        <p14:creationId xmlns:p14="http://schemas.microsoft.com/office/powerpoint/2010/main" val="3200454939"/>
      </p:ext>
    </p:extLst>
  </p:cSld>
  <p:clrMap bg1="lt1" tx1="dk1" bg2="lt2" tx2="dk2" accent1="accent1" accent2="accent2" accent3="accent3" accent4="accent4" accent5="accent5" accent6="accent6" hlink="hlink" folHlink="folHlink"/>
  <p:sldLayoutIdLst>
    <p:sldLayoutId id="2147483674" r:id="rId1"/>
    <p:sldLayoutId id="2147483684" r:id="rId2"/>
    <p:sldLayoutId id="2147483686" r:id="rId3"/>
    <p:sldLayoutId id="2147483687" r:id="rId4"/>
    <p:sldLayoutId id="2147483675" r:id="rId5"/>
    <p:sldLayoutId id="2147483688" r:id="rId6"/>
    <p:sldLayoutId id="2147483690" r:id="rId7"/>
    <p:sldLayoutId id="2147483685" r:id="rId8"/>
    <p:sldLayoutId id="2147483676" r:id="rId9"/>
    <p:sldLayoutId id="2147483678" r:id="rId10"/>
    <p:sldLayoutId id="2147483679" r:id="rId11"/>
    <p:sldLayoutId id="2147483681" r:id="rId12"/>
    <p:sldLayoutId id="2147483689" r:id="rId13"/>
    <p:sldLayoutId id="2147483682" r:id="rId14"/>
    <p:sldLayoutId id="2147483691" r:id="rId15"/>
    <p:sldLayoutId id="2147483680" r:id="rId16"/>
    <p:sldLayoutId id="2147483683" r:id="rId17"/>
  </p:sldLayoutIdLst>
  <p:txStyles>
    <p:titleStyle>
      <a:lvl1pPr algn="ctr" rtl="0" eaLnBrk="1" fontAlgn="base" hangingPunct="1">
        <a:spcBef>
          <a:spcPct val="0"/>
        </a:spcBef>
        <a:spcAft>
          <a:spcPct val="0"/>
        </a:spcAft>
        <a:defRPr sz="4400" kern="1200">
          <a:solidFill>
            <a:srgbClr val="0000CC"/>
          </a:solidFill>
          <a:latin typeface="+mj-lt"/>
          <a:ea typeface="+mj-ea"/>
          <a:cs typeface="+mj-cs"/>
        </a:defRPr>
      </a:lvl1pPr>
      <a:lvl2pPr algn="ctr" rtl="0" eaLnBrk="1" fontAlgn="base" hangingPunct="1">
        <a:spcBef>
          <a:spcPct val="0"/>
        </a:spcBef>
        <a:spcAft>
          <a:spcPct val="0"/>
        </a:spcAft>
        <a:defRPr sz="4400">
          <a:solidFill>
            <a:srgbClr val="0000CC"/>
          </a:solidFill>
          <a:latin typeface="Times New Roman" panose="02020603050405020304" pitchFamily="18" charset="0"/>
        </a:defRPr>
      </a:lvl2pPr>
      <a:lvl3pPr algn="ctr" rtl="0" eaLnBrk="1" fontAlgn="base" hangingPunct="1">
        <a:spcBef>
          <a:spcPct val="0"/>
        </a:spcBef>
        <a:spcAft>
          <a:spcPct val="0"/>
        </a:spcAft>
        <a:defRPr sz="4400">
          <a:solidFill>
            <a:srgbClr val="0000CC"/>
          </a:solidFill>
          <a:latin typeface="Times New Roman" panose="02020603050405020304" pitchFamily="18" charset="0"/>
        </a:defRPr>
      </a:lvl3pPr>
      <a:lvl4pPr algn="ctr" rtl="0" eaLnBrk="1" fontAlgn="base" hangingPunct="1">
        <a:spcBef>
          <a:spcPct val="0"/>
        </a:spcBef>
        <a:spcAft>
          <a:spcPct val="0"/>
        </a:spcAft>
        <a:defRPr sz="4400">
          <a:solidFill>
            <a:srgbClr val="0000CC"/>
          </a:solidFill>
          <a:latin typeface="Times New Roman" panose="02020603050405020304" pitchFamily="18" charset="0"/>
        </a:defRPr>
      </a:lvl4pPr>
      <a:lvl5pPr algn="ctr" rtl="0" eaLnBrk="1" fontAlgn="base" hangingPunct="1">
        <a:spcBef>
          <a:spcPct val="0"/>
        </a:spcBef>
        <a:spcAft>
          <a:spcPct val="0"/>
        </a:spcAft>
        <a:defRPr sz="4400">
          <a:solidFill>
            <a:srgbClr val="0000CC"/>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4.xml"/><Relationship Id="rId5" Type="http://schemas.openxmlformats.org/officeDocument/2006/relationships/image" Target="../media/image8.png"/><Relationship Id="rId4" Type="http://schemas.openxmlformats.org/officeDocument/2006/relationships/hyperlink" Target="https://scholar.google.co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mailto:sychong@mmu.edu.my" TargetMode="Externa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aizhu.com/kejiyingwen/class/aw.htm" TargetMode="External"/><Relationship Id="rId1" Type="http://schemas.openxmlformats.org/officeDocument/2006/relationships/slideLayout" Target="../slideLayouts/slideLayout1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5">
            <a:extLst>
              <a:ext uri="{FF2B5EF4-FFF2-40B4-BE49-F238E27FC236}">
                <a16:creationId xmlns:a16="http://schemas.microsoft.com/office/drawing/2014/main" id="{E21911E4-96F7-4930-B7AD-46FC8B8EFAF4}"/>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5670511" y="1856730"/>
            <a:ext cx="3090940" cy="4627265"/>
          </a:xfrm>
        </p:spPr>
      </p:pic>
      <p:sp>
        <p:nvSpPr>
          <p:cNvPr id="2" name="Title 1">
            <a:extLst>
              <a:ext uri="{FF2B5EF4-FFF2-40B4-BE49-F238E27FC236}">
                <a16:creationId xmlns:a16="http://schemas.microsoft.com/office/drawing/2014/main" id="{CA7AA3F2-AE48-4C1A-A904-18C6A84EA43E}"/>
              </a:ext>
            </a:extLst>
          </p:cNvPr>
          <p:cNvSpPr>
            <a:spLocks noGrp="1"/>
          </p:cNvSpPr>
          <p:nvPr>
            <p:ph type="ctrTitle"/>
          </p:nvPr>
        </p:nvSpPr>
        <p:spPr>
          <a:xfrm>
            <a:off x="304800" y="996950"/>
            <a:ext cx="8610600" cy="783298"/>
          </a:xfrm>
        </p:spPr>
        <p:txBody>
          <a:bodyPr/>
          <a:lstStyle/>
          <a:p>
            <a:r>
              <a:rPr lang="en-US" altLang="zh-TW" sz="5400" dirty="0"/>
              <a:t>§7.9 Title, Cover, Final Edit</a:t>
            </a:r>
            <a:endParaRPr lang="en-CA" sz="5400" dirty="0"/>
          </a:p>
        </p:txBody>
      </p:sp>
      <p:sp>
        <p:nvSpPr>
          <p:cNvPr id="12" name="Rectangle 11">
            <a:extLst>
              <a:ext uri="{FF2B5EF4-FFF2-40B4-BE49-F238E27FC236}">
                <a16:creationId xmlns:a16="http://schemas.microsoft.com/office/drawing/2014/main" id="{C307514F-67D5-4D9C-803A-F064AF2F79EA}"/>
              </a:ext>
            </a:extLst>
          </p:cNvPr>
          <p:cNvSpPr/>
          <p:nvPr/>
        </p:nvSpPr>
        <p:spPr bwMode="auto">
          <a:xfrm>
            <a:off x="6974022" y="2266662"/>
            <a:ext cx="1483743" cy="442350"/>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2"/>
                </a:solidFill>
                <a:effectLst/>
                <a:latin typeface="Times New Roman" panose="02020603050405020304" pitchFamily="18" charset="0"/>
              </a:rPr>
              <a:t>Keywords</a:t>
            </a:r>
          </a:p>
        </p:txBody>
      </p:sp>
      <p:sp>
        <p:nvSpPr>
          <p:cNvPr id="3" name="Arrow: Right 2">
            <a:extLst>
              <a:ext uri="{FF2B5EF4-FFF2-40B4-BE49-F238E27FC236}">
                <a16:creationId xmlns:a16="http://schemas.microsoft.com/office/drawing/2014/main" id="{6956AE84-3661-7F12-3C95-8F86A04AB9DA}"/>
              </a:ext>
            </a:extLst>
          </p:cNvPr>
          <p:cNvSpPr/>
          <p:nvPr/>
        </p:nvSpPr>
        <p:spPr bwMode="auto">
          <a:xfrm>
            <a:off x="5506630" y="2767881"/>
            <a:ext cx="645883" cy="687418"/>
          </a:xfrm>
          <a:prstGeom prst="rightArrow">
            <a:avLst/>
          </a:prstGeom>
          <a:solidFill>
            <a:srgbClr val="0000CC"/>
          </a:solidFill>
          <a:ln w="9525" cap="flat" cmpd="sng" algn="ctr">
            <a:solidFill>
              <a:schemeClr val="tx2">
                <a:lumMod val="95000"/>
                <a:lumOff val="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1135048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a:extLst>
              <a:ext uri="{FF2B5EF4-FFF2-40B4-BE49-F238E27FC236}">
                <a16:creationId xmlns:a16="http://schemas.microsoft.com/office/drawing/2014/main" id="{2A0F4604-329F-4438-BAAD-775659E3F5D2}"/>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5615307" y="1849735"/>
            <a:ext cx="3090940" cy="4627265"/>
          </a:xfrm>
          <a:prstGeom prst="rect">
            <a:avLst/>
          </a:prstGeom>
        </p:spPr>
      </p:pic>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1 Title</a:t>
            </a:r>
          </a:p>
        </p:txBody>
      </p:sp>
      <p:sp>
        <p:nvSpPr>
          <p:cNvPr id="37" name="Content Placeholder 36">
            <a:extLst>
              <a:ext uri="{FF2B5EF4-FFF2-40B4-BE49-F238E27FC236}">
                <a16:creationId xmlns:a16="http://schemas.microsoft.com/office/drawing/2014/main" id="{E5663201-490A-44CD-98F6-43872B4FAC43}"/>
              </a:ext>
            </a:extLst>
          </p:cNvPr>
          <p:cNvSpPr>
            <a:spLocks noGrp="1"/>
          </p:cNvSpPr>
          <p:nvPr>
            <p:ph idx="1"/>
          </p:nvPr>
        </p:nvSpPr>
        <p:spPr/>
        <p:txBody>
          <a:bodyPr/>
          <a:lstStyle/>
          <a:p>
            <a:r>
              <a:rPr lang="en-US" dirty="0"/>
              <a:t>Concise</a:t>
            </a:r>
          </a:p>
          <a:p>
            <a:r>
              <a:rPr lang="en-US" dirty="0"/>
              <a:t>Understandable</a:t>
            </a:r>
          </a:p>
          <a:p>
            <a:r>
              <a:rPr lang="en-US" dirty="0"/>
              <a:t>Useful</a:t>
            </a:r>
          </a:p>
          <a:p>
            <a:r>
              <a:rPr lang="en-US" dirty="0"/>
              <a:t>Accurate</a:t>
            </a:r>
          </a:p>
          <a:p>
            <a:r>
              <a:rPr lang="en-US" dirty="0"/>
              <a:t>Descriptive</a:t>
            </a:r>
          </a:p>
          <a:p>
            <a:r>
              <a:rPr lang="en-US" dirty="0"/>
              <a:t>Eye catching</a:t>
            </a:r>
          </a:p>
          <a:p>
            <a:endParaRPr lang="en-US" dirty="0"/>
          </a:p>
        </p:txBody>
      </p:sp>
      <p:sp>
        <p:nvSpPr>
          <p:cNvPr id="3" name="Text Placeholder 2">
            <a:extLst>
              <a:ext uri="{FF2B5EF4-FFF2-40B4-BE49-F238E27FC236}">
                <a16:creationId xmlns:a16="http://schemas.microsoft.com/office/drawing/2014/main" id="{A2DC2279-1438-1AF9-150A-D88BED21ADA2}"/>
              </a:ext>
            </a:extLst>
          </p:cNvPr>
          <p:cNvSpPr>
            <a:spLocks noGrp="1"/>
          </p:cNvSpPr>
          <p:nvPr>
            <p:ph type="body" sz="quarter" idx="12"/>
          </p:nvPr>
        </p:nvSpPr>
        <p:spPr/>
        <p:txBody>
          <a:bodyPr>
            <a:normAutofit fontScale="92500" lnSpcReduction="20000"/>
          </a:bodyPr>
          <a:lstStyle/>
          <a:p>
            <a:r>
              <a:rPr lang="en-CA" dirty="0"/>
              <a:t>Choosing the Title</a:t>
            </a:r>
            <a:endParaRPr lang="en-US" dirty="0"/>
          </a:p>
        </p:txBody>
      </p:sp>
      <p:pic>
        <p:nvPicPr>
          <p:cNvPr id="38" name="Content Placeholder 11">
            <a:extLst>
              <a:ext uri="{FF2B5EF4-FFF2-40B4-BE49-F238E27FC236}">
                <a16:creationId xmlns:a16="http://schemas.microsoft.com/office/drawing/2014/main" id="{F42CB9B8-E32A-4BED-9108-A79EC2B24C3E}"/>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p:spPr>
      </p:pic>
      <p:sp>
        <p:nvSpPr>
          <p:cNvPr id="4" name="Content Placeholder 3">
            <a:extLst>
              <a:ext uri="{FF2B5EF4-FFF2-40B4-BE49-F238E27FC236}">
                <a16:creationId xmlns:a16="http://schemas.microsoft.com/office/drawing/2014/main" id="{9A8CF963-C7CE-8CFD-F26F-F69C32A099FF}"/>
              </a:ext>
            </a:extLst>
          </p:cNvPr>
          <p:cNvSpPr>
            <a:spLocks noGrp="1"/>
          </p:cNvSpPr>
          <p:nvPr>
            <p:ph sz="quarter" idx="14"/>
          </p:nvPr>
        </p:nvSpPr>
        <p:spPr/>
        <p:txBody>
          <a:bodyPr/>
          <a:lstStyle/>
          <a:p>
            <a:endParaRPr lang="en-US"/>
          </a:p>
        </p:txBody>
      </p:sp>
      <p:sp>
        <p:nvSpPr>
          <p:cNvPr id="5" name="Content Placeholder 4">
            <a:extLst>
              <a:ext uri="{FF2B5EF4-FFF2-40B4-BE49-F238E27FC236}">
                <a16:creationId xmlns:a16="http://schemas.microsoft.com/office/drawing/2014/main" id="{D180A34E-C606-02A3-D6F5-33057455E4DF}"/>
              </a:ext>
            </a:extLst>
          </p:cNvPr>
          <p:cNvSpPr>
            <a:spLocks noGrp="1"/>
          </p:cNvSpPr>
          <p:nvPr>
            <p:ph sz="quarter" idx="15"/>
          </p:nvPr>
        </p:nvSpPr>
        <p:spPr/>
        <p:txBody>
          <a:bodyPr/>
          <a:lstStyle/>
          <a:p>
            <a:endParaRPr lang="en-US"/>
          </a:p>
        </p:txBody>
      </p:sp>
      <p:sp>
        <p:nvSpPr>
          <p:cNvPr id="15" name="Arrow: Right 14">
            <a:extLst>
              <a:ext uri="{FF2B5EF4-FFF2-40B4-BE49-F238E27FC236}">
                <a16:creationId xmlns:a16="http://schemas.microsoft.com/office/drawing/2014/main" id="{0D54CDD9-F0E5-4227-AB1E-89311BF3900D}"/>
              </a:ext>
            </a:extLst>
          </p:cNvPr>
          <p:cNvSpPr/>
          <p:nvPr/>
        </p:nvSpPr>
        <p:spPr bwMode="auto">
          <a:xfrm>
            <a:off x="5506630" y="2767881"/>
            <a:ext cx="645883" cy="687418"/>
          </a:xfrm>
          <a:prstGeom prst="rightArrow">
            <a:avLst/>
          </a:prstGeom>
          <a:solidFill>
            <a:srgbClr val="0000CC"/>
          </a:solidFill>
          <a:ln w="9525" cap="flat" cmpd="sng" algn="ctr">
            <a:solidFill>
              <a:schemeClr val="tx2">
                <a:lumMod val="95000"/>
                <a:lumOff val="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anose="02020603050405020304" pitchFamily="18" charset="0"/>
            </a:endParaRPr>
          </a:p>
        </p:txBody>
      </p:sp>
      <p:sp>
        <p:nvSpPr>
          <p:cNvPr id="10" name="Rectangle 9">
            <a:extLst>
              <a:ext uri="{FF2B5EF4-FFF2-40B4-BE49-F238E27FC236}">
                <a16:creationId xmlns:a16="http://schemas.microsoft.com/office/drawing/2014/main" id="{71A798F8-AD55-441E-B7F4-D50DAD0DB10F}"/>
              </a:ext>
            </a:extLst>
          </p:cNvPr>
          <p:cNvSpPr/>
          <p:nvPr/>
        </p:nvSpPr>
        <p:spPr bwMode="auto">
          <a:xfrm>
            <a:off x="2968246" y="2670251"/>
            <a:ext cx="2777099" cy="220903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a:ln>
                  <a:noFill/>
                </a:ln>
                <a:solidFill>
                  <a:schemeClr val="tx2"/>
                </a:solidFill>
                <a:effectLst/>
                <a:latin typeface="Times New Roman" panose="02020603050405020304" pitchFamily="18" charset="0"/>
              </a:rPr>
              <a:t>-Linux security tool?</a:t>
            </a:r>
          </a:p>
          <a:p>
            <a:pPr marL="0" marR="0" indent="0" algn="l" defTabSz="914400" rtl="0" eaLnBrk="0" fontAlgn="base" latinLnBrk="0" hangingPunct="0">
              <a:lnSpc>
                <a:spcPct val="100000"/>
              </a:lnSpc>
              <a:spcBef>
                <a:spcPct val="0"/>
              </a:spcBef>
              <a:spcAft>
                <a:spcPct val="0"/>
              </a:spcAft>
              <a:buClrTx/>
              <a:buSzTx/>
              <a:buFontTx/>
              <a:buNone/>
              <a:tabLst/>
            </a:pPr>
            <a:r>
              <a:rPr lang="en-US" sz="2000" dirty="0">
                <a:solidFill>
                  <a:schemeClr val="tx2"/>
                </a:solidFill>
                <a:latin typeface="Times New Roman" panose="02020603050405020304" pitchFamily="18" charset="0"/>
              </a:rPr>
              <a:t>-Sexually Transmitted </a:t>
            </a:r>
          </a:p>
          <a:p>
            <a:pPr marL="0" marR="0" indent="0" algn="l" defTabSz="914400" rtl="0" eaLnBrk="0" fontAlgn="base" latinLnBrk="0" hangingPunct="0">
              <a:lnSpc>
                <a:spcPct val="100000"/>
              </a:lnSpc>
              <a:spcBef>
                <a:spcPct val="0"/>
              </a:spcBef>
              <a:spcAft>
                <a:spcPct val="0"/>
              </a:spcAft>
              <a:buClrTx/>
              <a:buSzTx/>
              <a:buFontTx/>
              <a:buNone/>
              <a:tabLst/>
            </a:pPr>
            <a:r>
              <a:rPr lang="en-US" sz="2000" dirty="0">
                <a:solidFill>
                  <a:schemeClr val="tx2"/>
                </a:solidFill>
                <a:latin typeface="Times New Roman" panose="02020603050405020304" pitchFamily="18" charset="0"/>
              </a:rPr>
              <a:t>    Disease (i.e. AIDS)?</a:t>
            </a:r>
          </a:p>
          <a:p>
            <a:pPr marL="0" marR="0" indent="0" algn="l" defTabSz="914400" rtl="0" eaLnBrk="0" fontAlgn="base" latinLnBrk="0" hangingPunct="0">
              <a:lnSpc>
                <a:spcPct val="100000"/>
              </a:lnSpc>
              <a:spcBef>
                <a:spcPct val="0"/>
              </a:spcBef>
              <a:spcAft>
                <a:spcPct val="0"/>
              </a:spcAft>
              <a:buClrTx/>
              <a:buSzTx/>
              <a:buFontTx/>
              <a:buNone/>
              <a:tabLst/>
            </a:pPr>
            <a:r>
              <a:rPr lang="en-US" sz="2000" dirty="0">
                <a:solidFill>
                  <a:schemeClr val="tx2"/>
                </a:solidFill>
                <a:latin typeface="Times New Roman" panose="02020603050405020304" pitchFamily="18" charset="0"/>
              </a:rPr>
              <a:t>-Sacred Theology </a:t>
            </a:r>
          </a:p>
          <a:p>
            <a:pPr marL="0" marR="0" indent="0" algn="l" defTabSz="914400" rtl="0" eaLnBrk="0" fontAlgn="base" latinLnBrk="0" hangingPunct="0">
              <a:lnSpc>
                <a:spcPct val="100000"/>
              </a:lnSpc>
              <a:spcBef>
                <a:spcPct val="0"/>
              </a:spcBef>
              <a:spcAft>
                <a:spcPct val="0"/>
              </a:spcAft>
              <a:buClrTx/>
              <a:buSzTx/>
              <a:buFontTx/>
              <a:buNone/>
              <a:tabLst/>
            </a:pPr>
            <a:r>
              <a:rPr lang="en-US" sz="2000" dirty="0">
                <a:solidFill>
                  <a:schemeClr val="tx2"/>
                </a:solidFill>
                <a:latin typeface="Times New Roman" panose="02020603050405020304" pitchFamily="18" charset="0"/>
              </a:rPr>
              <a:t>   Doctorate?</a:t>
            </a:r>
          </a:p>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2"/>
                </a:solidFill>
                <a:effectLst/>
                <a:latin typeface="Times New Roman" panose="02020603050405020304" pitchFamily="18" charset="0"/>
              </a:rPr>
              <a:t>-Short Term learning </a:t>
            </a:r>
          </a:p>
          <a:p>
            <a:pPr marL="0" marR="0" indent="0" algn="l" defTabSz="914400" rtl="0" eaLnBrk="0" fontAlgn="base" latinLnBrk="0" hangingPunct="0">
              <a:lnSpc>
                <a:spcPct val="100000"/>
              </a:lnSpc>
              <a:spcBef>
                <a:spcPct val="0"/>
              </a:spcBef>
              <a:spcAft>
                <a:spcPct val="0"/>
              </a:spcAft>
              <a:buClrTx/>
              <a:buSzTx/>
              <a:buFontTx/>
              <a:buNone/>
              <a:tabLst/>
            </a:pPr>
            <a:r>
              <a:rPr lang="en-US" sz="2000" dirty="0">
                <a:solidFill>
                  <a:schemeClr val="tx2"/>
                </a:solidFill>
                <a:latin typeface="Times New Roman" panose="02020603050405020304" pitchFamily="18" charset="0"/>
              </a:rPr>
              <a:t>  Disability</a:t>
            </a:r>
            <a:endParaRPr kumimoji="0" lang="en-US" sz="2000" b="0" i="0" u="none" strike="noStrike" cap="none" normalizeH="0" baseline="0" dirty="0">
              <a:ln>
                <a:noFill/>
              </a:ln>
              <a:solidFill>
                <a:schemeClr val="tx2"/>
              </a:solidFill>
              <a:effectLst/>
              <a:latin typeface="Times New Roman" panose="02020603050405020304" pitchFamily="18" charset="0"/>
            </a:endParaRPr>
          </a:p>
        </p:txBody>
      </p:sp>
      <p:grpSp>
        <p:nvGrpSpPr>
          <p:cNvPr id="12" name="Group 11">
            <a:extLst>
              <a:ext uri="{FF2B5EF4-FFF2-40B4-BE49-F238E27FC236}">
                <a16:creationId xmlns:a16="http://schemas.microsoft.com/office/drawing/2014/main" id="{72F1703F-9731-369A-D678-0508F0CCD963}"/>
              </a:ext>
            </a:extLst>
          </p:cNvPr>
          <p:cNvGrpSpPr/>
          <p:nvPr/>
        </p:nvGrpSpPr>
        <p:grpSpPr>
          <a:xfrm>
            <a:off x="4594309" y="1115368"/>
            <a:ext cx="4513503" cy="533400"/>
            <a:chOff x="4594309" y="1115368"/>
            <a:chExt cx="4513503" cy="533400"/>
          </a:xfrm>
        </p:grpSpPr>
        <p:sp>
          <p:nvSpPr>
            <p:cNvPr id="7" name="Rectangle 6">
              <a:extLst>
                <a:ext uri="{FF2B5EF4-FFF2-40B4-BE49-F238E27FC236}">
                  <a16:creationId xmlns:a16="http://schemas.microsoft.com/office/drawing/2014/main" id="{402575F7-9F99-4BE2-8401-9FA368014747}"/>
                </a:ext>
              </a:extLst>
            </p:cNvPr>
            <p:cNvSpPr/>
            <p:nvPr/>
          </p:nvSpPr>
          <p:spPr bwMode="auto">
            <a:xfrm>
              <a:off x="4594309" y="1115368"/>
              <a:ext cx="4513503" cy="533400"/>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2"/>
                  </a:solidFill>
                  <a:effectLst/>
                  <a:latin typeface="Times New Roman" panose="02020603050405020304" pitchFamily="18" charset="0"/>
                </a:rPr>
                <a:t>Taiwan Universities and STD</a:t>
              </a:r>
            </a:p>
          </p:txBody>
        </p:sp>
        <p:sp>
          <p:nvSpPr>
            <p:cNvPr id="11" name="&quot;Not Allowed&quot; Symbol 10">
              <a:extLst>
                <a:ext uri="{FF2B5EF4-FFF2-40B4-BE49-F238E27FC236}">
                  <a16:creationId xmlns:a16="http://schemas.microsoft.com/office/drawing/2014/main" id="{F6594268-EF31-D1AC-6E37-0389F232BE52}"/>
                </a:ext>
              </a:extLst>
            </p:cNvPr>
            <p:cNvSpPr/>
            <p:nvPr/>
          </p:nvSpPr>
          <p:spPr bwMode="auto">
            <a:xfrm>
              <a:off x="8601837" y="1180691"/>
              <a:ext cx="465963" cy="468076"/>
            </a:xfrm>
            <a:prstGeom prst="noSmoking">
              <a:avLst/>
            </a:prstGeom>
            <a:solidFill>
              <a:srgbClr val="FF0000"/>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grpSp>
      <p:sp>
        <p:nvSpPr>
          <p:cNvPr id="9" name="Arrow: Right 8">
            <a:extLst>
              <a:ext uri="{FF2B5EF4-FFF2-40B4-BE49-F238E27FC236}">
                <a16:creationId xmlns:a16="http://schemas.microsoft.com/office/drawing/2014/main" id="{1D137556-A8A7-4D82-8D17-5653831790F1}"/>
              </a:ext>
            </a:extLst>
          </p:cNvPr>
          <p:cNvSpPr/>
          <p:nvPr/>
        </p:nvSpPr>
        <p:spPr bwMode="auto">
          <a:xfrm rot="-2280000">
            <a:off x="5193119" y="2478428"/>
            <a:ext cx="3189290" cy="428648"/>
          </a:xfrm>
          <a:prstGeom prst="rightArrow">
            <a:avLst/>
          </a:prstGeom>
          <a:solidFill>
            <a:schemeClr val="tx2"/>
          </a:solidFill>
          <a:ln w="952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endParaRPr>
          </a:p>
        </p:txBody>
      </p:sp>
      <p:grpSp>
        <p:nvGrpSpPr>
          <p:cNvPr id="13" name="Group 12">
            <a:extLst>
              <a:ext uri="{FF2B5EF4-FFF2-40B4-BE49-F238E27FC236}">
                <a16:creationId xmlns:a16="http://schemas.microsoft.com/office/drawing/2014/main" id="{A2F56D1C-12D9-47C8-8C90-5A6A999031CA}"/>
              </a:ext>
            </a:extLst>
          </p:cNvPr>
          <p:cNvGrpSpPr/>
          <p:nvPr/>
        </p:nvGrpSpPr>
        <p:grpSpPr>
          <a:xfrm>
            <a:off x="709884" y="5080253"/>
            <a:ext cx="4516724" cy="1189801"/>
            <a:chOff x="717976" y="3267637"/>
            <a:chExt cx="4516724" cy="1189801"/>
          </a:xfrm>
          <a:solidFill>
            <a:schemeClr val="bg1">
              <a:lumMod val="75000"/>
            </a:schemeClr>
          </a:solidFill>
        </p:grpSpPr>
        <p:sp>
          <p:nvSpPr>
            <p:cNvPr id="18" name="Rectangle 17">
              <a:extLst>
                <a:ext uri="{FF2B5EF4-FFF2-40B4-BE49-F238E27FC236}">
                  <a16:creationId xmlns:a16="http://schemas.microsoft.com/office/drawing/2014/main" id="{67C7C302-AD03-4A8B-A638-FAD0356D3732}"/>
                </a:ext>
              </a:extLst>
            </p:cNvPr>
            <p:cNvSpPr/>
            <p:nvPr/>
          </p:nvSpPr>
          <p:spPr bwMode="auto">
            <a:xfrm>
              <a:off x="717976" y="3267637"/>
              <a:ext cx="4516724" cy="1189801"/>
            </a:xfrm>
            <a:prstGeom prst="rect">
              <a:avLst/>
            </a:prstGeom>
            <a:grpFill/>
            <a:ln w="9525" cap="flat" cmpd="sng" algn="ctr">
              <a:solidFill>
                <a:schemeClr val="bg1">
                  <a:lumMod val="8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800" i="0" u="none" strike="noStrike" cap="none" normalizeH="0" baseline="0" dirty="0">
                  <a:ln>
                    <a:noFill/>
                  </a:ln>
                  <a:solidFill>
                    <a:schemeClr val="tx2"/>
                  </a:solidFill>
                  <a:effectLst/>
                  <a:latin typeface="Times New Roman" panose="02020603050405020304" pitchFamily="18" charset="0"/>
                </a:rPr>
                <a:t>Performance evaluation</a:t>
              </a:r>
              <a:endParaRPr lang="en-US" sz="2800" dirty="0">
                <a:solidFill>
                  <a:schemeClr val="tx2"/>
                </a:solidFill>
                <a:latin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2800" i="0" u="none" strike="noStrike" cap="none" normalizeH="0" baseline="0" dirty="0">
                  <a:ln>
                    <a:noFill/>
                  </a:ln>
                  <a:solidFill>
                    <a:schemeClr val="tx2"/>
                  </a:solidFill>
                  <a:effectLst/>
                  <a:latin typeface="Times New Roman" panose="02020603050405020304" pitchFamily="18" charset="0"/>
                </a:rPr>
                <a:t>of a new ne</a:t>
              </a:r>
              <a:r>
                <a:rPr lang="en-US" sz="2800" dirty="0">
                  <a:solidFill>
                    <a:schemeClr val="tx2"/>
                  </a:solidFill>
                  <a:latin typeface="Times New Roman" panose="02020603050405020304" pitchFamily="18" charset="0"/>
                </a:rPr>
                <a:t>ural network</a:t>
              </a:r>
            </a:p>
            <a:p>
              <a:pPr marL="0" marR="0" indent="0" algn="l" defTabSz="914400" rtl="0" eaLnBrk="0" fontAlgn="base" latinLnBrk="0" hangingPunct="0">
                <a:lnSpc>
                  <a:spcPct val="100000"/>
                </a:lnSpc>
                <a:spcBef>
                  <a:spcPct val="0"/>
                </a:spcBef>
                <a:spcAft>
                  <a:spcPct val="0"/>
                </a:spcAft>
                <a:buClrTx/>
                <a:buSzTx/>
                <a:buFontTx/>
                <a:buNone/>
                <a:tabLst/>
              </a:pPr>
              <a:r>
                <a:rPr kumimoji="0" lang="en-US" sz="2800" i="0" u="none" strike="noStrike" cap="none" normalizeH="0" baseline="0" dirty="0">
                  <a:ln>
                    <a:noFill/>
                  </a:ln>
                  <a:solidFill>
                    <a:schemeClr val="tx2"/>
                  </a:solidFill>
                  <a:effectLst/>
                  <a:latin typeface="Times New Roman" panose="02020603050405020304" pitchFamily="18" charset="0"/>
                </a:rPr>
                <a:t>architecture</a:t>
              </a:r>
            </a:p>
          </p:txBody>
        </p:sp>
        <p:sp>
          <p:nvSpPr>
            <p:cNvPr id="19" name="&quot;Not Allowed&quot; Symbol 18">
              <a:extLst>
                <a:ext uri="{FF2B5EF4-FFF2-40B4-BE49-F238E27FC236}">
                  <a16:creationId xmlns:a16="http://schemas.microsoft.com/office/drawing/2014/main" id="{9C013357-3437-4468-9F17-C22730CE73E3}"/>
                </a:ext>
              </a:extLst>
            </p:cNvPr>
            <p:cNvSpPr/>
            <p:nvPr/>
          </p:nvSpPr>
          <p:spPr bwMode="auto">
            <a:xfrm>
              <a:off x="4401508" y="3394114"/>
              <a:ext cx="615554" cy="631674"/>
            </a:xfrm>
            <a:prstGeom prst="noSmoking">
              <a:avLst/>
            </a:prstGeom>
            <a:solidFill>
              <a:srgbClr val="FF0000"/>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grpSp>
    </p:spTree>
    <p:extLst>
      <p:ext uri="{BB962C8B-B14F-4D97-AF65-F5344CB8AC3E}">
        <p14:creationId xmlns:p14="http://schemas.microsoft.com/office/powerpoint/2010/main" val="425314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12"/>
                                        </p:tgtEl>
                                      </p:cBhvr>
                                    </p:animEffect>
                                    <p:set>
                                      <p:cBhvr>
                                        <p:cTn id="33" dur="1" fill="hold">
                                          <p:stCondLst>
                                            <p:cond delay="499"/>
                                          </p:stCondLst>
                                        </p:cTn>
                                        <p:tgtEl>
                                          <p:spTgt spid="12"/>
                                        </p:tgtEl>
                                        <p:attrNameLst>
                                          <p:attrName>style.visibility</p:attrName>
                                        </p:attrNameLst>
                                      </p:cBhvr>
                                      <p:to>
                                        <p:strVal val="hidden"/>
                                      </p:to>
                                    </p:set>
                                  </p:childTnLst>
                                </p:cTn>
                              </p:par>
                            </p:childTnLst>
                          </p:cTn>
                        </p:par>
                        <p:par>
                          <p:cTn id="34" fill="hold">
                            <p:stCondLst>
                              <p:cond delay="500"/>
                            </p:stCondLst>
                            <p:childTnLst>
                              <p:par>
                                <p:cTn id="35" presetID="1" presetClass="entr" presetSubtype="0" fill="hold" nodeType="afterEffect">
                                  <p:stCondLst>
                                    <p:cond delay="0"/>
                                  </p:stCondLst>
                                  <p:childTnLst>
                                    <p:set>
                                      <p:cBhvr>
                                        <p:cTn id="36"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13"/>
                                        </p:tgtEl>
                                      </p:cBhvr>
                                    </p:animEffect>
                                    <p:set>
                                      <p:cBhvr>
                                        <p:cTn id="46" dur="1" fill="hold">
                                          <p:stCondLst>
                                            <p:cond delay="499"/>
                                          </p:stCondLst>
                                        </p:cTn>
                                        <p:tgtEl>
                                          <p:spTgt spid="13"/>
                                        </p:tgtEl>
                                        <p:attrNameLst>
                                          <p:attrName>style.visibility</p:attrName>
                                        </p:attrNameLst>
                                      </p:cBhvr>
                                      <p:to>
                                        <p:strVal val="hidden"/>
                                      </p:to>
                                    </p:set>
                                  </p:childTnLst>
                                </p:cTn>
                              </p:par>
                            </p:childTnLst>
                          </p:cTn>
                        </p:par>
                        <p:par>
                          <p:cTn id="47" fill="hold">
                            <p:stCondLst>
                              <p:cond delay="500"/>
                            </p:stCondLst>
                            <p:childTnLst>
                              <p:par>
                                <p:cTn id="48" presetID="1" presetClass="entr" presetSubtype="0" fill="hold" nodeType="afterEffect">
                                  <p:stCondLst>
                                    <p:cond delay="0"/>
                                  </p:stCondLst>
                                  <p:childTnLst>
                                    <p:set>
                                      <p:cBhvr>
                                        <p:cTn id="49"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7">
                                            <p:txEl>
                                              <p:pRg st="4" end="4"/>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3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animBg="1"/>
      <p:bldP spid="9" grpId="0" animBg="1"/>
      <p:bldP spid="9"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A6B5DA-8AEC-4D51-BA75-7FDAFE7D5FEC}"/>
              </a:ext>
            </a:extLst>
          </p:cNvPr>
          <p:cNvSpPr>
            <a:spLocks noGrp="1"/>
          </p:cNvSpPr>
          <p:nvPr>
            <p:ph type="title"/>
          </p:nvPr>
        </p:nvSpPr>
        <p:spPr/>
        <p:txBody>
          <a:bodyPr>
            <a:normAutofit fontScale="90000"/>
          </a:bodyPr>
          <a:lstStyle/>
          <a:p>
            <a:r>
              <a:rPr lang="en-CA"/>
              <a:t>1 Title</a:t>
            </a:r>
            <a:endParaRPr lang="en-US" dirty="0"/>
          </a:p>
        </p:txBody>
      </p:sp>
      <p:sp>
        <p:nvSpPr>
          <p:cNvPr id="5" name="Content Placeholder 4">
            <a:extLst>
              <a:ext uri="{FF2B5EF4-FFF2-40B4-BE49-F238E27FC236}">
                <a16:creationId xmlns:a16="http://schemas.microsoft.com/office/drawing/2014/main" id="{4E0C8FF3-C6D7-4249-BDF2-F1A653118824}"/>
              </a:ext>
            </a:extLst>
          </p:cNvPr>
          <p:cNvSpPr>
            <a:spLocks noGrp="1"/>
          </p:cNvSpPr>
          <p:nvPr>
            <p:ph idx="1"/>
          </p:nvPr>
        </p:nvSpPr>
        <p:spPr/>
        <p:txBody>
          <a:bodyPr>
            <a:normAutofit/>
          </a:bodyPr>
          <a:lstStyle/>
          <a:p>
            <a:r>
              <a:rPr lang="en-US" dirty="0"/>
              <a:t>Is the title…</a:t>
            </a:r>
          </a:p>
          <a:p>
            <a:pPr lvl="1"/>
            <a:r>
              <a:rPr lang="en-US" dirty="0"/>
              <a:t>Concise</a:t>
            </a:r>
          </a:p>
          <a:p>
            <a:pPr lvl="1"/>
            <a:r>
              <a:rPr lang="en-US" dirty="0"/>
              <a:t>Understandable</a:t>
            </a:r>
          </a:p>
          <a:p>
            <a:pPr lvl="1"/>
            <a:r>
              <a:rPr lang="en-US" dirty="0"/>
              <a:t>Useful</a:t>
            </a:r>
          </a:p>
          <a:p>
            <a:pPr lvl="1"/>
            <a:r>
              <a:rPr lang="en-US" dirty="0"/>
              <a:t>Descriptive</a:t>
            </a:r>
          </a:p>
          <a:p>
            <a:pPr lvl="1"/>
            <a:r>
              <a:rPr lang="en-US" dirty="0"/>
              <a:t>Eye catching?</a:t>
            </a:r>
          </a:p>
          <a:p>
            <a:r>
              <a:rPr lang="en-US" dirty="0"/>
              <a:t>What is good?</a:t>
            </a:r>
          </a:p>
          <a:p>
            <a:r>
              <a:rPr lang="en-US" dirty="0"/>
              <a:t>How can it be improved?</a:t>
            </a:r>
          </a:p>
        </p:txBody>
      </p:sp>
      <p:sp>
        <p:nvSpPr>
          <p:cNvPr id="2" name="Text Placeholder 1">
            <a:extLst>
              <a:ext uri="{FF2B5EF4-FFF2-40B4-BE49-F238E27FC236}">
                <a16:creationId xmlns:a16="http://schemas.microsoft.com/office/drawing/2014/main" id="{9E68876E-997D-683B-1E61-F6C043064361}"/>
              </a:ext>
            </a:extLst>
          </p:cNvPr>
          <p:cNvSpPr>
            <a:spLocks noGrp="1"/>
          </p:cNvSpPr>
          <p:nvPr>
            <p:ph type="body" sz="quarter" idx="12"/>
          </p:nvPr>
        </p:nvSpPr>
        <p:spPr/>
        <p:txBody>
          <a:bodyPr>
            <a:normAutofit fontScale="92500" lnSpcReduction="20000"/>
          </a:bodyPr>
          <a:lstStyle/>
          <a:p>
            <a:r>
              <a:rPr lang="en-US" dirty="0"/>
              <a:t>Published Research Paper Title</a:t>
            </a:r>
          </a:p>
        </p:txBody>
      </p:sp>
      <p:pic>
        <p:nvPicPr>
          <p:cNvPr id="24" name="Content Placeholder 23">
            <a:extLst>
              <a:ext uri="{FF2B5EF4-FFF2-40B4-BE49-F238E27FC236}">
                <a16:creationId xmlns:a16="http://schemas.microsoft.com/office/drawing/2014/main" id="{1D56C063-5C8B-42CB-A956-70892354324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28" name="Content Placeholder 27">
            <a:extLst>
              <a:ext uri="{FF2B5EF4-FFF2-40B4-BE49-F238E27FC236}">
                <a16:creationId xmlns:a16="http://schemas.microsoft.com/office/drawing/2014/main" id="{363DAD18-F47E-4DA9-8294-089CD2CBFB4E}"/>
              </a:ext>
            </a:extLst>
          </p:cNvPr>
          <p:cNvSpPr>
            <a:spLocks noGrp="1"/>
          </p:cNvSpPr>
          <p:nvPr>
            <p:ph sz="quarter" idx="14"/>
          </p:nvPr>
        </p:nvSpPr>
        <p:spPr/>
        <p:txBody>
          <a:bodyPr/>
          <a:lstStyle/>
          <a:p>
            <a:endParaRPr lang="en-US"/>
          </a:p>
        </p:txBody>
      </p:sp>
      <p:sp>
        <p:nvSpPr>
          <p:cNvPr id="29" name="Content Placeholder 28">
            <a:extLst>
              <a:ext uri="{FF2B5EF4-FFF2-40B4-BE49-F238E27FC236}">
                <a16:creationId xmlns:a16="http://schemas.microsoft.com/office/drawing/2014/main" id="{05BA397F-918F-44BB-A500-F62DA69DEDF9}"/>
              </a:ext>
            </a:extLst>
          </p:cNvPr>
          <p:cNvSpPr>
            <a:spLocks noGrp="1"/>
          </p:cNvSpPr>
          <p:nvPr>
            <p:ph sz="quarter" idx="15"/>
          </p:nvPr>
        </p:nvSpPr>
        <p:spPr/>
        <p:txBody>
          <a:bodyPr/>
          <a:lstStyle/>
          <a:p>
            <a:endParaRPr lang="en-US"/>
          </a:p>
        </p:txBody>
      </p:sp>
      <p:grpSp>
        <p:nvGrpSpPr>
          <p:cNvPr id="37" name="Group 36">
            <a:extLst>
              <a:ext uri="{FF2B5EF4-FFF2-40B4-BE49-F238E27FC236}">
                <a16:creationId xmlns:a16="http://schemas.microsoft.com/office/drawing/2014/main" id="{27CA1486-F134-47AE-8B68-C970C0B7B46B}"/>
              </a:ext>
            </a:extLst>
          </p:cNvPr>
          <p:cNvGrpSpPr/>
          <p:nvPr/>
        </p:nvGrpSpPr>
        <p:grpSpPr>
          <a:xfrm>
            <a:off x="58948" y="1964575"/>
            <a:ext cx="942312" cy="2331551"/>
            <a:chOff x="58948" y="1964575"/>
            <a:chExt cx="942312" cy="2331551"/>
          </a:xfrm>
        </p:grpSpPr>
        <p:grpSp>
          <p:nvGrpSpPr>
            <p:cNvPr id="34" name="Group 33">
              <a:extLst>
                <a:ext uri="{FF2B5EF4-FFF2-40B4-BE49-F238E27FC236}">
                  <a16:creationId xmlns:a16="http://schemas.microsoft.com/office/drawing/2014/main" id="{C2D10861-6906-42F6-B67B-3E7A38C92578}"/>
                </a:ext>
              </a:extLst>
            </p:cNvPr>
            <p:cNvGrpSpPr/>
            <p:nvPr/>
          </p:nvGrpSpPr>
          <p:grpSpPr>
            <a:xfrm>
              <a:off x="80025" y="2422144"/>
              <a:ext cx="921235" cy="1418534"/>
              <a:chOff x="80025" y="2422144"/>
              <a:chExt cx="921235" cy="1418534"/>
            </a:xfrm>
          </p:grpSpPr>
          <p:pic>
            <p:nvPicPr>
              <p:cNvPr id="31" name="Picture 30">
                <a:extLst>
                  <a:ext uri="{FF2B5EF4-FFF2-40B4-BE49-F238E27FC236}">
                    <a16:creationId xmlns:a16="http://schemas.microsoft.com/office/drawing/2014/main" id="{8218005F-B314-4E79-92FA-E45C4D079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5" y="2422144"/>
                <a:ext cx="910575" cy="457200"/>
              </a:xfrm>
              <a:prstGeom prst="rect">
                <a:avLst/>
              </a:prstGeom>
            </p:spPr>
          </p:pic>
          <p:pic>
            <p:nvPicPr>
              <p:cNvPr id="32" name="Picture 31">
                <a:extLst>
                  <a:ext uri="{FF2B5EF4-FFF2-40B4-BE49-F238E27FC236}">
                    <a16:creationId xmlns:a16="http://schemas.microsoft.com/office/drawing/2014/main" id="{60A49B87-ED17-473B-999B-D0962D209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55" y="2902811"/>
                <a:ext cx="910575" cy="457200"/>
              </a:xfrm>
              <a:prstGeom prst="rect">
                <a:avLst/>
              </a:prstGeom>
            </p:spPr>
          </p:pic>
          <p:pic>
            <p:nvPicPr>
              <p:cNvPr id="33" name="Picture 32">
                <a:extLst>
                  <a:ext uri="{FF2B5EF4-FFF2-40B4-BE49-F238E27FC236}">
                    <a16:creationId xmlns:a16="http://schemas.microsoft.com/office/drawing/2014/main" id="{A6A8B8C8-1EB2-4B5F-917B-0719588CC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85" y="3383478"/>
                <a:ext cx="910575" cy="457200"/>
              </a:xfrm>
              <a:prstGeom prst="rect">
                <a:avLst/>
              </a:prstGeom>
            </p:spPr>
          </p:pic>
        </p:grpSp>
        <p:pic>
          <p:nvPicPr>
            <p:cNvPr id="35" name="Picture 34">
              <a:extLst>
                <a:ext uri="{FF2B5EF4-FFF2-40B4-BE49-F238E27FC236}">
                  <a16:creationId xmlns:a16="http://schemas.microsoft.com/office/drawing/2014/main" id="{5A59B110-B752-4207-9CFB-61A3A102CA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48" y="1964575"/>
              <a:ext cx="877504" cy="442438"/>
            </a:xfrm>
            <a:prstGeom prst="rect">
              <a:avLst/>
            </a:prstGeom>
          </p:spPr>
        </p:pic>
        <p:pic>
          <p:nvPicPr>
            <p:cNvPr id="36" name="Picture 35">
              <a:extLst>
                <a:ext uri="{FF2B5EF4-FFF2-40B4-BE49-F238E27FC236}">
                  <a16:creationId xmlns:a16="http://schemas.microsoft.com/office/drawing/2014/main" id="{418F8676-4A20-4758-8ABF-1BF3D66958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3853688"/>
              <a:ext cx="877504" cy="442438"/>
            </a:xfrm>
            <a:prstGeom prst="rect">
              <a:avLst/>
            </a:prstGeom>
          </p:spPr>
        </p:pic>
      </p:grpSp>
      <p:sp>
        <p:nvSpPr>
          <p:cNvPr id="6" name="TextBox 5">
            <a:extLst>
              <a:ext uri="{FF2B5EF4-FFF2-40B4-BE49-F238E27FC236}">
                <a16:creationId xmlns:a16="http://schemas.microsoft.com/office/drawing/2014/main" id="{B5022932-76AA-A2F9-7B13-EFC6B030A2A2}"/>
              </a:ext>
            </a:extLst>
          </p:cNvPr>
          <p:cNvSpPr txBox="1"/>
          <p:nvPr/>
        </p:nvSpPr>
        <p:spPr>
          <a:xfrm>
            <a:off x="4572000" y="1679097"/>
            <a:ext cx="4381837" cy="1569660"/>
          </a:xfrm>
          <a:prstGeom prst="rect">
            <a:avLst/>
          </a:prstGeom>
          <a:solidFill>
            <a:schemeClr val="bg1">
              <a:lumMod val="85000"/>
            </a:schemeClr>
          </a:solidFill>
        </p:spPr>
        <p:txBody>
          <a:bodyPr wrap="square" rtlCol="0">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a:ln>
                  <a:noFill/>
                </a:ln>
                <a:solidFill>
                  <a:schemeClr val="tx2"/>
                </a:solidFill>
                <a:effectLst/>
                <a:latin typeface="Times New Roman" panose="02020603050405020304" pitchFamily="18" charset="0"/>
              </a:rPr>
              <a:t>Insights into the photo-physics of single luminescent conjugated polymers of PPV derivatives using single molecule techniques</a:t>
            </a:r>
          </a:p>
        </p:txBody>
      </p:sp>
      <p:sp>
        <p:nvSpPr>
          <p:cNvPr id="7" name="TextBox 6">
            <a:extLst>
              <a:ext uri="{FF2B5EF4-FFF2-40B4-BE49-F238E27FC236}">
                <a16:creationId xmlns:a16="http://schemas.microsoft.com/office/drawing/2014/main" id="{E0DE0054-758C-7B42-02D6-452F9A1ED1DA}"/>
              </a:ext>
            </a:extLst>
          </p:cNvPr>
          <p:cNvSpPr txBox="1"/>
          <p:nvPr/>
        </p:nvSpPr>
        <p:spPr>
          <a:xfrm>
            <a:off x="4571999" y="3666220"/>
            <a:ext cx="4381837" cy="1200329"/>
          </a:xfrm>
          <a:prstGeom prst="rect">
            <a:avLst/>
          </a:prstGeom>
          <a:solidFill>
            <a:schemeClr val="bg1">
              <a:lumMod val="85000"/>
            </a:schemeClr>
          </a:solidFill>
        </p:spPr>
        <p:txBody>
          <a:bodyPr wrap="square" rtlCol="0">
            <a:spAutoFit/>
          </a:bodyPr>
          <a:lstStyle/>
          <a:p>
            <a:pPr defTabSz="914400" eaLnBrk="0" fontAlgn="base" hangingPunct="0">
              <a:spcBef>
                <a:spcPct val="0"/>
              </a:spcBef>
              <a:spcAft>
                <a:spcPct val="0"/>
              </a:spcAft>
            </a:pPr>
            <a:r>
              <a:rPr lang="en-US" sz="2400" dirty="0">
                <a:solidFill>
                  <a:schemeClr val="tx2"/>
                </a:solidFill>
                <a:latin typeface="Times New Roman" panose="02020603050405020304" pitchFamily="18" charset="0"/>
              </a:rPr>
              <a:t>Luminescent conjugated polymer photo-physics investigated using single molecule spectroscopy</a:t>
            </a:r>
          </a:p>
        </p:txBody>
      </p:sp>
    </p:spTree>
    <p:extLst>
      <p:ext uri="{BB962C8B-B14F-4D97-AF65-F5344CB8AC3E}">
        <p14:creationId xmlns:p14="http://schemas.microsoft.com/office/powerpoint/2010/main" val="127903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A6B5DA-8AEC-4D51-BA75-7FDAFE7D5FEC}"/>
              </a:ext>
            </a:extLst>
          </p:cNvPr>
          <p:cNvSpPr>
            <a:spLocks noGrp="1"/>
          </p:cNvSpPr>
          <p:nvPr>
            <p:ph type="title"/>
          </p:nvPr>
        </p:nvSpPr>
        <p:spPr/>
        <p:txBody>
          <a:bodyPr>
            <a:normAutofit fontScale="90000"/>
          </a:bodyPr>
          <a:lstStyle/>
          <a:p>
            <a:r>
              <a:rPr lang="en-CA"/>
              <a:t>1 Title</a:t>
            </a:r>
            <a:endParaRPr lang="en-US" dirty="0"/>
          </a:p>
        </p:txBody>
      </p:sp>
      <p:sp>
        <p:nvSpPr>
          <p:cNvPr id="5" name="Content Placeholder 4">
            <a:extLst>
              <a:ext uri="{FF2B5EF4-FFF2-40B4-BE49-F238E27FC236}">
                <a16:creationId xmlns:a16="http://schemas.microsoft.com/office/drawing/2014/main" id="{4E0C8FF3-C6D7-4249-BDF2-F1A653118824}"/>
              </a:ext>
            </a:extLst>
          </p:cNvPr>
          <p:cNvSpPr>
            <a:spLocks noGrp="1"/>
          </p:cNvSpPr>
          <p:nvPr>
            <p:ph idx="1"/>
          </p:nvPr>
        </p:nvSpPr>
        <p:spPr/>
        <p:txBody>
          <a:bodyPr>
            <a:normAutofit/>
          </a:bodyPr>
          <a:lstStyle/>
          <a:p>
            <a:r>
              <a:rPr lang="en-US" dirty="0"/>
              <a:t>Is the title…</a:t>
            </a:r>
          </a:p>
          <a:p>
            <a:pPr lvl="1"/>
            <a:r>
              <a:rPr lang="en-US" dirty="0"/>
              <a:t>Concise</a:t>
            </a:r>
          </a:p>
          <a:p>
            <a:pPr lvl="1"/>
            <a:r>
              <a:rPr lang="en-US" dirty="0"/>
              <a:t>Understandable</a:t>
            </a:r>
          </a:p>
          <a:p>
            <a:pPr lvl="1"/>
            <a:r>
              <a:rPr lang="en-US" dirty="0"/>
              <a:t>Useful</a:t>
            </a:r>
          </a:p>
          <a:p>
            <a:pPr lvl="1"/>
            <a:r>
              <a:rPr lang="en-US" dirty="0"/>
              <a:t>Descriptive</a:t>
            </a:r>
          </a:p>
          <a:p>
            <a:pPr lvl="1"/>
            <a:r>
              <a:rPr lang="en-US" dirty="0"/>
              <a:t>Eye catching?</a:t>
            </a:r>
          </a:p>
          <a:p>
            <a:r>
              <a:rPr lang="en-US" dirty="0"/>
              <a:t>What is good?</a:t>
            </a:r>
          </a:p>
          <a:p>
            <a:r>
              <a:rPr lang="en-US" dirty="0"/>
              <a:t>How can it be improved?</a:t>
            </a:r>
          </a:p>
        </p:txBody>
      </p:sp>
      <p:sp>
        <p:nvSpPr>
          <p:cNvPr id="2" name="Text Placeholder 1">
            <a:extLst>
              <a:ext uri="{FF2B5EF4-FFF2-40B4-BE49-F238E27FC236}">
                <a16:creationId xmlns:a16="http://schemas.microsoft.com/office/drawing/2014/main" id="{9E68876E-997D-683B-1E61-F6C043064361}"/>
              </a:ext>
            </a:extLst>
          </p:cNvPr>
          <p:cNvSpPr>
            <a:spLocks noGrp="1"/>
          </p:cNvSpPr>
          <p:nvPr>
            <p:ph type="body" sz="quarter" idx="12"/>
          </p:nvPr>
        </p:nvSpPr>
        <p:spPr/>
        <p:txBody>
          <a:bodyPr>
            <a:normAutofit fontScale="92500" lnSpcReduction="20000"/>
          </a:bodyPr>
          <a:lstStyle/>
          <a:p>
            <a:r>
              <a:rPr lang="en-US" dirty="0"/>
              <a:t>Look at your Published Research Paper</a:t>
            </a:r>
          </a:p>
        </p:txBody>
      </p:sp>
      <p:pic>
        <p:nvPicPr>
          <p:cNvPr id="24" name="Content Placeholder 23">
            <a:extLst>
              <a:ext uri="{FF2B5EF4-FFF2-40B4-BE49-F238E27FC236}">
                <a16:creationId xmlns:a16="http://schemas.microsoft.com/office/drawing/2014/main" id="{4DE1DFC5-FEC2-4113-9A82-7419880CD39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3" name="Content Placeholder 2">
            <a:extLst>
              <a:ext uri="{FF2B5EF4-FFF2-40B4-BE49-F238E27FC236}">
                <a16:creationId xmlns:a16="http://schemas.microsoft.com/office/drawing/2014/main" id="{8469474C-214D-BC30-8655-B4DEA6304641}"/>
              </a:ext>
            </a:extLst>
          </p:cNvPr>
          <p:cNvSpPr>
            <a:spLocks noGrp="1"/>
          </p:cNvSpPr>
          <p:nvPr>
            <p:ph sz="quarter" idx="14"/>
          </p:nvPr>
        </p:nvSpPr>
        <p:spPr/>
        <p:txBody>
          <a:bodyPr/>
          <a:lstStyle/>
          <a:p>
            <a:endParaRPr lang="en-US"/>
          </a:p>
        </p:txBody>
      </p:sp>
      <p:sp>
        <p:nvSpPr>
          <p:cNvPr id="21" name="Arrow: Right 20">
            <a:extLst>
              <a:ext uri="{FF2B5EF4-FFF2-40B4-BE49-F238E27FC236}">
                <a16:creationId xmlns:a16="http://schemas.microsoft.com/office/drawing/2014/main" id="{748D6B3B-C309-4CD2-85BE-C08B1426431C}"/>
              </a:ext>
            </a:extLst>
          </p:cNvPr>
          <p:cNvSpPr/>
          <p:nvPr/>
        </p:nvSpPr>
        <p:spPr bwMode="auto">
          <a:xfrm>
            <a:off x="5316466" y="2828472"/>
            <a:ext cx="504273" cy="349023"/>
          </a:xfrm>
          <a:prstGeom prst="rightArrow">
            <a:avLst/>
          </a:prstGeom>
          <a:solidFill>
            <a:schemeClr val="tx2">
              <a:lumMod val="95000"/>
              <a:lumOff val="5000"/>
            </a:schemeClr>
          </a:solidFill>
          <a:ln w="9525" cap="flat" cmpd="sng" algn="ctr">
            <a:solidFill>
              <a:schemeClr val="tx2">
                <a:lumMod val="95000"/>
                <a:lumOff val="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anose="02020603050405020304" pitchFamily="18" charset="0"/>
            </a:endParaRPr>
          </a:p>
        </p:txBody>
      </p:sp>
      <p:pic>
        <p:nvPicPr>
          <p:cNvPr id="8" name="Content Placeholder 5">
            <a:extLst>
              <a:ext uri="{FF2B5EF4-FFF2-40B4-BE49-F238E27FC236}">
                <a16:creationId xmlns:a16="http://schemas.microsoft.com/office/drawing/2014/main" id="{44F0D22F-AE0D-4FA5-8452-C0BA4A3D6446}"/>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388730" y="1724967"/>
            <a:ext cx="3090940" cy="4627265"/>
          </a:xfrm>
          <a:prstGeom prst="rect">
            <a:avLst/>
          </a:prstGeom>
        </p:spPr>
      </p:pic>
      <p:pic>
        <p:nvPicPr>
          <p:cNvPr id="9" name="Picture 6">
            <a:hlinkClick r:id="rId4"/>
            <a:extLst>
              <a:ext uri="{FF2B5EF4-FFF2-40B4-BE49-F238E27FC236}">
                <a16:creationId xmlns:a16="http://schemas.microsoft.com/office/drawing/2014/main" id="{333C8541-0273-9AAB-D621-0D84CA70A8C1}"/>
              </a:ext>
            </a:extLst>
          </p:cNvPr>
          <p:cNvPicPr>
            <a:picLocks noGrp="1" noChangeAspect="1" noChangeArrowheads="1"/>
          </p:cNvPicPr>
          <p:nvPr>
            <p:ph sz="quarter" idx="15"/>
          </p:nvPr>
        </p:nvPicPr>
        <p:blipFill>
          <a:blip r:embed="rId5">
            <a:extLst>
              <a:ext uri="{28A0092B-C50C-407E-A947-70E740481C1C}">
                <a14:useLocalDpi xmlns:a14="http://schemas.microsoft.com/office/drawing/2010/main" val="0"/>
              </a:ext>
            </a:extLst>
          </a:blip>
          <a:srcRect/>
          <a:stretch>
            <a:fillRect/>
          </a:stretch>
        </p:blipFill>
        <p:spPr bwMode="auto">
          <a:xfrm>
            <a:off x="7010400" y="6172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882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A6B5DA-8AEC-4D51-BA75-7FDAFE7D5FEC}"/>
              </a:ext>
            </a:extLst>
          </p:cNvPr>
          <p:cNvSpPr>
            <a:spLocks noGrp="1"/>
          </p:cNvSpPr>
          <p:nvPr>
            <p:ph type="title"/>
          </p:nvPr>
        </p:nvSpPr>
        <p:spPr/>
        <p:txBody>
          <a:bodyPr>
            <a:normAutofit fontScale="90000"/>
          </a:bodyPr>
          <a:lstStyle/>
          <a:p>
            <a:r>
              <a:rPr lang="en-US" dirty="0"/>
              <a:t>2 Homework</a:t>
            </a:r>
          </a:p>
        </p:txBody>
      </p:sp>
      <p:sp>
        <p:nvSpPr>
          <p:cNvPr id="16" name="Content Placeholder 15">
            <a:extLst>
              <a:ext uri="{FF2B5EF4-FFF2-40B4-BE49-F238E27FC236}">
                <a16:creationId xmlns:a16="http://schemas.microsoft.com/office/drawing/2014/main" id="{9EA716B4-E8FD-4D2B-A804-3E55F481CE8F}"/>
              </a:ext>
            </a:extLst>
          </p:cNvPr>
          <p:cNvSpPr>
            <a:spLocks noGrp="1"/>
          </p:cNvSpPr>
          <p:nvPr>
            <p:ph idx="1"/>
          </p:nvPr>
        </p:nvSpPr>
        <p:spPr/>
        <p:txBody>
          <a:bodyPr/>
          <a:lstStyle/>
          <a:p>
            <a:r>
              <a:rPr lang="en-US" dirty="0"/>
              <a:t> Choose a title for your research paper.</a:t>
            </a:r>
          </a:p>
        </p:txBody>
      </p:sp>
      <p:sp>
        <p:nvSpPr>
          <p:cNvPr id="10" name="Text Placeholder 9">
            <a:extLst>
              <a:ext uri="{FF2B5EF4-FFF2-40B4-BE49-F238E27FC236}">
                <a16:creationId xmlns:a16="http://schemas.microsoft.com/office/drawing/2014/main" id="{489AB2B8-3921-45B3-8698-759E2A2B25C2}"/>
              </a:ext>
            </a:extLst>
          </p:cNvPr>
          <p:cNvSpPr>
            <a:spLocks noGrp="1"/>
          </p:cNvSpPr>
          <p:nvPr>
            <p:ph type="body" sz="quarter" idx="12"/>
          </p:nvPr>
        </p:nvSpPr>
        <p:spPr/>
        <p:txBody>
          <a:bodyPr>
            <a:normAutofit fontScale="92500" lnSpcReduction="20000"/>
          </a:bodyPr>
          <a:lstStyle/>
          <a:p>
            <a:r>
              <a:rPr lang="en-US"/>
              <a:t>Homework</a:t>
            </a:r>
            <a:endParaRPr lang="en-US" dirty="0"/>
          </a:p>
        </p:txBody>
      </p:sp>
      <p:pic>
        <p:nvPicPr>
          <p:cNvPr id="20" name="Content Placeholder 11">
            <a:extLst>
              <a:ext uri="{FF2B5EF4-FFF2-40B4-BE49-F238E27FC236}">
                <a16:creationId xmlns:a16="http://schemas.microsoft.com/office/drawing/2014/main" id="{854B00B5-B740-4AA5-9216-B82358111BD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8110" y="990600"/>
            <a:ext cx="906780" cy="457200"/>
          </a:xfrm>
        </p:spPr>
      </p:pic>
      <p:sp>
        <p:nvSpPr>
          <p:cNvPr id="27" name="Content Placeholder 26">
            <a:extLst>
              <a:ext uri="{FF2B5EF4-FFF2-40B4-BE49-F238E27FC236}">
                <a16:creationId xmlns:a16="http://schemas.microsoft.com/office/drawing/2014/main" id="{F40087D1-7B56-4BF5-99EA-0C0363A6ADD8}"/>
              </a:ext>
            </a:extLst>
          </p:cNvPr>
          <p:cNvSpPr>
            <a:spLocks noGrp="1"/>
          </p:cNvSpPr>
          <p:nvPr>
            <p:ph sz="quarter" idx="14"/>
          </p:nvPr>
        </p:nvSpPr>
        <p:spPr/>
        <p:txBody>
          <a:bodyPr/>
          <a:lstStyle/>
          <a:p>
            <a:endParaRPr lang="en-US"/>
          </a:p>
        </p:txBody>
      </p:sp>
      <p:sp>
        <p:nvSpPr>
          <p:cNvPr id="2" name="Content Placeholder 1">
            <a:extLst>
              <a:ext uri="{FF2B5EF4-FFF2-40B4-BE49-F238E27FC236}">
                <a16:creationId xmlns:a16="http://schemas.microsoft.com/office/drawing/2014/main" id="{241D4902-9A4E-1925-E12C-0D8286466036}"/>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145637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3 Cover letter</a:t>
            </a:r>
          </a:p>
        </p:txBody>
      </p:sp>
      <p:sp>
        <p:nvSpPr>
          <p:cNvPr id="37" name="Content Placeholder 36">
            <a:extLst>
              <a:ext uri="{FF2B5EF4-FFF2-40B4-BE49-F238E27FC236}">
                <a16:creationId xmlns:a16="http://schemas.microsoft.com/office/drawing/2014/main" id="{E5663201-490A-44CD-98F6-43872B4FAC43}"/>
              </a:ext>
            </a:extLst>
          </p:cNvPr>
          <p:cNvSpPr>
            <a:spLocks noGrp="1"/>
          </p:cNvSpPr>
          <p:nvPr>
            <p:ph idx="1"/>
          </p:nvPr>
        </p:nvSpPr>
        <p:spPr/>
        <p:txBody>
          <a:bodyPr>
            <a:normAutofit fontScale="92500" lnSpcReduction="20000"/>
          </a:bodyPr>
          <a:lstStyle/>
          <a:p>
            <a:r>
              <a:rPr lang="en-US" dirty="0"/>
              <a:t>Format: formal letter</a:t>
            </a:r>
          </a:p>
          <a:p>
            <a:r>
              <a:rPr lang="en-US" dirty="0"/>
              <a:t>Required contents </a:t>
            </a:r>
          </a:p>
          <a:p>
            <a:pPr lvl="1"/>
            <a:r>
              <a:rPr lang="en-US" dirty="0"/>
              <a:t>Title of paper</a:t>
            </a:r>
          </a:p>
          <a:p>
            <a:pPr lvl="1"/>
            <a:r>
              <a:rPr lang="en-US" dirty="0"/>
              <a:t>Author Names</a:t>
            </a:r>
          </a:p>
          <a:p>
            <a:pPr lvl="1"/>
            <a:r>
              <a:rPr lang="en-US" dirty="0"/>
              <a:t>Journal</a:t>
            </a:r>
          </a:p>
          <a:p>
            <a:pPr lvl="1"/>
            <a:r>
              <a:rPr lang="en-US" dirty="0"/>
              <a:t>Submission Type(letter || full length)</a:t>
            </a:r>
          </a:p>
          <a:p>
            <a:r>
              <a:rPr lang="en-US" dirty="0"/>
              <a:t>Journal dependent</a:t>
            </a:r>
          </a:p>
          <a:p>
            <a:pPr lvl="1"/>
            <a:r>
              <a:rPr lang="en-US" dirty="0"/>
              <a:t>Suggested referees</a:t>
            </a:r>
          </a:p>
          <a:p>
            <a:pPr lvl="1"/>
            <a:r>
              <a:rPr lang="en-US" dirty="0"/>
              <a:t>Suggested non-referees</a:t>
            </a:r>
          </a:p>
          <a:p>
            <a:pPr lvl="1"/>
            <a:r>
              <a:rPr lang="en-US" dirty="0"/>
              <a:t>Reason submit to this journal</a:t>
            </a:r>
          </a:p>
          <a:p>
            <a:pPr lvl="1"/>
            <a:r>
              <a:rPr lang="en-US" dirty="0"/>
              <a:t>Significance for this journal’s audience</a:t>
            </a:r>
          </a:p>
          <a:p>
            <a:pPr lvl="1"/>
            <a:r>
              <a:rPr lang="en-US" dirty="0"/>
              <a:t>Author contributions: Who did what</a:t>
            </a:r>
          </a:p>
        </p:txBody>
      </p:sp>
      <p:sp>
        <p:nvSpPr>
          <p:cNvPr id="3" name="Text Placeholder 2">
            <a:extLst>
              <a:ext uri="{FF2B5EF4-FFF2-40B4-BE49-F238E27FC236}">
                <a16:creationId xmlns:a16="http://schemas.microsoft.com/office/drawing/2014/main" id="{E7745CB4-30F1-18BA-8072-B4A8E62DC028}"/>
              </a:ext>
            </a:extLst>
          </p:cNvPr>
          <p:cNvSpPr>
            <a:spLocks noGrp="1"/>
          </p:cNvSpPr>
          <p:nvPr>
            <p:ph type="body" sz="quarter" idx="12"/>
          </p:nvPr>
        </p:nvSpPr>
        <p:spPr/>
        <p:txBody>
          <a:bodyPr>
            <a:normAutofit fontScale="92500" lnSpcReduction="20000"/>
          </a:bodyPr>
          <a:lstStyle/>
          <a:p>
            <a:r>
              <a:rPr lang="en-CA" dirty="0"/>
              <a:t>Writing the Cover Letter</a:t>
            </a:r>
            <a:endParaRPr lang="en-US" dirty="0"/>
          </a:p>
        </p:txBody>
      </p:sp>
      <p:sp>
        <p:nvSpPr>
          <p:cNvPr id="5" name="Content Placeholder 4">
            <a:extLst>
              <a:ext uri="{FF2B5EF4-FFF2-40B4-BE49-F238E27FC236}">
                <a16:creationId xmlns:a16="http://schemas.microsoft.com/office/drawing/2014/main" id="{4763F2FB-39D1-F689-3069-F3D7F3015265}"/>
              </a:ext>
            </a:extLst>
          </p:cNvPr>
          <p:cNvSpPr>
            <a:spLocks noGrp="1"/>
          </p:cNvSpPr>
          <p:nvPr>
            <p:ph sz="quarter" idx="14"/>
          </p:nvPr>
        </p:nvSpPr>
        <p:spPr/>
        <p:txBody>
          <a:bodyPr/>
          <a:lstStyle/>
          <a:p>
            <a:endParaRPr lang="en-US"/>
          </a:p>
        </p:txBody>
      </p:sp>
      <p:sp>
        <p:nvSpPr>
          <p:cNvPr id="6" name="Content Placeholder 5">
            <a:extLst>
              <a:ext uri="{FF2B5EF4-FFF2-40B4-BE49-F238E27FC236}">
                <a16:creationId xmlns:a16="http://schemas.microsoft.com/office/drawing/2014/main" id="{2F601642-B38F-819A-6095-D0BCBE38BCC5}"/>
              </a:ext>
            </a:extLst>
          </p:cNvPr>
          <p:cNvSpPr>
            <a:spLocks noGrp="1"/>
          </p:cNvSpPr>
          <p:nvPr>
            <p:ph sz="quarter" idx="15"/>
          </p:nvPr>
        </p:nvSpPr>
        <p:spPr/>
        <p:txBody>
          <a:bodyPr/>
          <a:lstStyle/>
          <a:p>
            <a:endParaRPr lang="en-US"/>
          </a:p>
        </p:txBody>
      </p:sp>
      <p:pic>
        <p:nvPicPr>
          <p:cNvPr id="7" name="Content Placeholder 10">
            <a:extLst>
              <a:ext uri="{FF2B5EF4-FFF2-40B4-BE49-F238E27FC236}">
                <a16:creationId xmlns:a16="http://schemas.microsoft.com/office/drawing/2014/main" id="{7F157DC1-C6CE-24F0-0824-1E9E8E64418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318933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wipe(left)">
                                      <p:cBhvr>
                                        <p:cTn id="7" dur="500"/>
                                        <p:tgtEl>
                                          <p:spTgt spid="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
                                            <p:txEl>
                                              <p:pRg st="1" end="1"/>
                                            </p:txEl>
                                          </p:spTgt>
                                        </p:tgtEl>
                                        <p:attrNameLst>
                                          <p:attrName>style.visibility</p:attrName>
                                        </p:attrNameLst>
                                      </p:cBhvr>
                                      <p:to>
                                        <p:strVal val="visible"/>
                                      </p:to>
                                    </p:set>
                                    <p:animEffect transition="in" filter="wipe(left)">
                                      <p:cBhvr>
                                        <p:cTn id="12" dur="500"/>
                                        <p:tgtEl>
                                          <p:spTgt spid="37">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7">
                                            <p:txEl>
                                              <p:pRg st="2" end="2"/>
                                            </p:txEl>
                                          </p:spTgt>
                                        </p:tgtEl>
                                        <p:attrNameLst>
                                          <p:attrName>style.visibility</p:attrName>
                                        </p:attrNameLst>
                                      </p:cBhvr>
                                      <p:to>
                                        <p:strVal val="visible"/>
                                      </p:to>
                                    </p:set>
                                    <p:animEffect transition="in" filter="wipe(left)">
                                      <p:cBhvr>
                                        <p:cTn id="15" dur="500"/>
                                        <p:tgtEl>
                                          <p:spTgt spid="37">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7">
                                            <p:txEl>
                                              <p:pRg st="3" end="3"/>
                                            </p:txEl>
                                          </p:spTgt>
                                        </p:tgtEl>
                                        <p:attrNameLst>
                                          <p:attrName>style.visibility</p:attrName>
                                        </p:attrNameLst>
                                      </p:cBhvr>
                                      <p:to>
                                        <p:strVal val="visible"/>
                                      </p:to>
                                    </p:set>
                                    <p:animEffect transition="in" filter="wipe(left)">
                                      <p:cBhvr>
                                        <p:cTn id="18" dur="500"/>
                                        <p:tgtEl>
                                          <p:spTgt spid="37">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7">
                                            <p:txEl>
                                              <p:pRg st="4" end="4"/>
                                            </p:txEl>
                                          </p:spTgt>
                                        </p:tgtEl>
                                        <p:attrNameLst>
                                          <p:attrName>style.visibility</p:attrName>
                                        </p:attrNameLst>
                                      </p:cBhvr>
                                      <p:to>
                                        <p:strVal val="visible"/>
                                      </p:to>
                                    </p:set>
                                    <p:animEffect transition="in" filter="wipe(left)">
                                      <p:cBhvr>
                                        <p:cTn id="21" dur="500"/>
                                        <p:tgtEl>
                                          <p:spTgt spid="37">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7">
                                            <p:txEl>
                                              <p:pRg st="5" end="5"/>
                                            </p:txEl>
                                          </p:spTgt>
                                        </p:tgtEl>
                                        <p:attrNameLst>
                                          <p:attrName>style.visibility</p:attrName>
                                        </p:attrNameLst>
                                      </p:cBhvr>
                                      <p:to>
                                        <p:strVal val="visible"/>
                                      </p:to>
                                    </p:set>
                                    <p:animEffect transition="in" filter="wipe(left)">
                                      <p:cBhvr>
                                        <p:cTn id="24" dur="500"/>
                                        <p:tgtEl>
                                          <p:spTgt spid="37">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7">
                                            <p:txEl>
                                              <p:pRg st="6" end="6"/>
                                            </p:txEl>
                                          </p:spTgt>
                                        </p:tgtEl>
                                        <p:attrNameLst>
                                          <p:attrName>style.visibility</p:attrName>
                                        </p:attrNameLst>
                                      </p:cBhvr>
                                      <p:to>
                                        <p:strVal val="visible"/>
                                      </p:to>
                                    </p:set>
                                    <p:animEffect transition="in" filter="wipe(left)">
                                      <p:cBhvr>
                                        <p:cTn id="29" dur="500"/>
                                        <p:tgtEl>
                                          <p:spTgt spid="37">
                                            <p:txEl>
                                              <p:pRg st="6" end="6"/>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7">
                                            <p:txEl>
                                              <p:pRg st="7" end="7"/>
                                            </p:txEl>
                                          </p:spTgt>
                                        </p:tgtEl>
                                        <p:attrNameLst>
                                          <p:attrName>style.visibility</p:attrName>
                                        </p:attrNameLst>
                                      </p:cBhvr>
                                      <p:to>
                                        <p:strVal val="visible"/>
                                      </p:to>
                                    </p:set>
                                    <p:animEffect transition="in" filter="wipe(left)">
                                      <p:cBhvr>
                                        <p:cTn id="32" dur="500"/>
                                        <p:tgtEl>
                                          <p:spTgt spid="37">
                                            <p:txEl>
                                              <p:pRg st="7" end="7"/>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xEl>
                                              <p:pRg st="8" end="8"/>
                                            </p:txEl>
                                          </p:spTgt>
                                        </p:tgtEl>
                                        <p:attrNameLst>
                                          <p:attrName>style.visibility</p:attrName>
                                        </p:attrNameLst>
                                      </p:cBhvr>
                                      <p:to>
                                        <p:strVal val="visible"/>
                                      </p:to>
                                    </p:set>
                                    <p:animEffect transition="in" filter="wipe(left)">
                                      <p:cBhvr>
                                        <p:cTn id="35" dur="500"/>
                                        <p:tgtEl>
                                          <p:spTgt spid="37">
                                            <p:txEl>
                                              <p:pRg st="8" end="8"/>
                                            </p:tx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7">
                                            <p:txEl>
                                              <p:pRg st="9" end="9"/>
                                            </p:txEl>
                                          </p:spTgt>
                                        </p:tgtEl>
                                        <p:attrNameLst>
                                          <p:attrName>style.visibility</p:attrName>
                                        </p:attrNameLst>
                                      </p:cBhvr>
                                      <p:to>
                                        <p:strVal val="visible"/>
                                      </p:to>
                                    </p:set>
                                    <p:animEffect transition="in" filter="wipe(left)">
                                      <p:cBhvr>
                                        <p:cTn id="38" dur="500"/>
                                        <p:tgtEl>
                                          <p:spTgt spid="37">
                                            <p:txEl>
                                              <p:pRg st="9" end="9"/>
                                            </p:txEl>
                                          </p:spTgt>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7">
                                            <p:txEl>
                                              <p:pRg st="10" end="10"/>
                                            </p:txEl>
                                          </p:spTgt>
                                        </p:tgtEl>
                                        <p:attrNameLst>
                                          <p:attrName>style.visibility</p:attrName>
                                        </p:attrNameLst>
                                      </p:cBhvr>
                                      <p:to>
                                        <p:strVal val="visible"/>
                                      </p:to>
                                    </p:set>
                                    <p:animEffect transition="in" filter="wipe(left)">
                                      <p:cBhvr>
                                        <p:cTn id="41" dur="500"/>
                                        <p:tgtEl>
                                          <p:spTgt spid="37">
                                            <p:txEl>
                                              <p:pRg st="10" end="10"/>
                                            </p:tx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7">
                                            <p:txEl>
                                              <p:pRg st="11" end="11"/>
                                            </p:txEl>
                                          </p:spTgt>
                                        </p:tgtEl>
                                        <p:attrNameLst>
                                          <p:attrName>style.visibility</p:attrName>
                                        </p:attrNameLst>
                                      </p:cBhvr>
                                      <p:to>
                                        <p:strVal val="visible"/>
                                      </p:to>
                                    </p:set>
                                    <p:animEffect transition="in" filter="wipe(left)">
                                      <p:cBhvr>
                                        <p:cTn id="44" dur="500"/>
                                        <p:tgtEl>
                                          <p:spTgt spid="3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lstStyle/>
          <a:p>
            <a:r>
              <a:rPr lang="en-CA"/>
              <a:t>2 Cover letter</a:t>
            </a:r>
            <a:endParaRPr lang="en-CA" dirty="0"/>
          </a:p>
        </p:txBody>
      </p:sp>
      <p:sp>
        <p:nvSpPr>
          <p:cNvPr id="5" name="Content Placeholder 36">
            <a:extLst>
              <a:ext uri="{FF2B5EF4-FFF2-40B4-BE49-F238E27FC236}">
                <a16:creationId xmlns:a16="http://schemas.microsoft.com/office/drawing/2014/main" id="{C44ACBA3-1DEC-4C78-A811-AC61EFD12641}"/>
              </a:ext>
            </a:extLst>
          </p:cNvPr>
          <p:cNvSpPr txBox="1">
            <a:spLocks/>
          </p:cNvSpPr>
          <p:nvPr/>
        </p:nvSpPr>
        <p:spPr>
          <a:xfrm>
            <a:off x="228600" y="914400"/>
            <a:ext cx="8686800" cy="5713413"/>
          </a:xfrm>
          <a:prstGeom prst="rect">
            <a:avLst/>
          </a:prstGeom>
          <a:solidFill>
            <a:schemeClr val="bg1">
              <a:lumMod val="85000"/>
            </a:schemeClr>
          </a:solidFill>
        </p:spPr>
        <p:txBody>
          <a:bodyPr/>
          <a:lstStyle>
            <a:lvl1pPr marL="342900" indent="-342900" algn="l" rtl="0" eaLnBrk="1" fontAlgn="base" hangingPunct="1">
              <a:spcBef>
                <a:spcPct val="20000"/>
              </a:spcBef>
              <a:spcAft>
                <a:spcPct val="0"/>
              </a:spcAft>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buNone/>
            </a:pPr>
            <a:r>
              <a:rPr lang="en-US" sz="1400" dirty="0"/>
              <a:t>Faculty of Engineering &amp; Technology</a:t>
            </a:r>
          </a:p>
          <a:p>
            <a:pPr marL="0" indent="0" defTabSz="914400">
              <a:buNone/>
            </a:pPr>
            <a:r>
              <a:rPr lang="en-US" sz="1400" dirty="0"/>
              <a:t>Multimedia University</a:t>
            </a:r>
          </a:p>
          <a:p>
            <a:pPr marL="0" indent="0" defTabSz="914400">
              <a:buNone/>
            </a:pPr>
            <a:r>
              <a:rPr lang="en-US" sz="1400" dirty="0"/>
              <a:t>Jalan Ayer Keroh Lama</a:t>
            </a:r>
          </a:p>
          <a:p>
            <a:pPr marL="0" indent="0" defTabSz="914400">
              <a:buNone/>
            </a:pPr>
            <a:r>
              <a:rPr lang="en-US" sz="1400" dirty="0"/>
              <a:t>75450 Melaka University</a:t>
            </a:r>
          </a:p>
          <a:p>
            <a:pPr marL="0" indent="0" defTabSz="914400">
              <a:buNone/>
            </a:pPr>
            <a:r>
              <a:rPr lang="en-US" sz="1400" dirty="0"/>
              <a:t>Phone: +606-2523211</a:t>
            </a:r>
          </a:p>
          <a:p>
            <a:pPr marL="0" indent="0" defTabSz="914400">
              <a:buNone/>
            </a:pPr>
            <a:r>
              <a:rPr lang="en-US" sz="1400" dirty="0"/>
              <a:t>Fax:+606-2316552</a:t>
            </a:r>
          </a:p>
          <a:p>
            <a:pPr marL="0" indent="0" defTabSz="914400">
              <a:buNone/>
            </a:pPr>
            <a:r>
              <a:rPr lang="en-US" sz="1400" dirty="0"/>
              <a:t>E-mail: </a:t>
            </a:r>
            <a:r>
              <a:rPr lang="en-US" sz="1400" dirty="0">
                <a:hlinkClick r:id="rId2"/>
              </a:rPr>
              <a:t>sychong@mmu.edu.my</a:t>
            </a:r>
            <a:endParaRPr lang="en-US" sz="1400" dirty="0"/>
          </a:p>
          <a:p>
            <a:pPr marL="0" indent="0" defTabSz="914400">
              <a:buNone/>
            </a:pPr>
            <a:r>
              <a:rPr lang="en-US" sz="1400" dirty="0"/>
              <a:t>Thursday, January 16, 2003</a:t>
            </a:r>
          </a:p>
          <a:p>
            <a:pPr marL="0" indent="0" defTabSz="914400">
              <a:buNone/>
            </a:pPr>
            <a:endParaRPr lang="en-US" sz="1400" dirty="0"/>
          </a:p>
          <a:p>
            <a:pPr marL="0" indent="0" defTabSz="914400">
              <a:buNone/>
            </a:pPr>
            <a:r>
              <a:rPr lang="en-US" sz="1400" dirty="0"/>
              <a:t>Xin Yao, Editor-in-Chief</a:t>
            </a:r>
          </a:p>
          <a:p>
            <a:pPr marL="0" indent="0" defTabSz="914400">
              <a:buNone/>
            </a:pPr>
            <a:r>
              <a:rPr lang="en-US" sz="1400" dirty="0"/>
              <a:t>IEEE Transactions on Evolutionary Computation</a:t>
            </a:r>
          </a:p>
          <a:p>
            <a:pPr marL="0" indent="0" defTabSz="914400">
              <a:buNone/>
            </a:pPr>
            <a:endParaRPr lang="en-US" sz="1400" dirty="0"/>
          </a:p>
          <a:p>
            <a:pPr marL="0" indent="0" defTabSz="914400">
              <a:buNone/>
            </a:pPr>
            <a:r>
              <a:rPr lang="en-US" sz="1400" dirty="0"/>
              <a:t>Dear Professor Yao:</a:t>
            </a:r>
          </a:p>
          <a:p>
            <a:pPr marL="0" indent="0" defTabSz="914400">
              <a:buNone/>
            </a:pPr>
            <a:endParaRPr lang="en-US" sz="1400" dirty="0"/>
          </a:p>
          <a:p>
            <a:pPr marL="0" indent="0" defTabSz="914400">
              <a:buNone/>
            </a:pPr>
            <a:r>
              <a:rPr lang="en-US" sz="1400" dirty="0"/>
              <a:t>Please find enclosed a copy of manuscript entitled “Observing the Evolution of Neural Networks Learning to Play the Game of Othello” by </a:t>
            </a:r>
            <a:r>
              <a:rPr lang="en-US" sz="1400" dirty="0" err="1"/>
              <a:t>S.Y.Chong</a:t>
            </a:r>
            <a:r>
              <a:rPr lang="en-US" sz="1400" dirty="0"/>
              <a:t> et al. that we would like to submit it for publication for IEEE Transactions on Evolutionary Computation. The work being submitted has not been published elsewhere nor is it currently under review by another publication.</a:t>
            </a:r>
          </a:p>
          <a:p>
            <a:pPr marL="0" indent="0" defTabSz="914400">
              <a:buNone/>
            </a:pPr>
            <a:endParaRPr lang="en-US" sz="1400" dirty="0"/>
          </a:p>
          <a:p>
            <a:pPr marL="0" indent="0" defTabSz="914400">
              <a:buNone/>
            </a:pPr>
            <a:r>
              <a:rPr lang="en-US" sz="1400" dirty="0"/>
              <a:t>Yours faithfully,</a:t>
            </a:r>
          </a:p>
          <a:p>
            <a:pPr marL="0" indent="0" defTabSz="914400">
              <a:buNone/>
            </a:pPr>
            <a:endParaRPr lang="en-US" sz="1400" dirty="0"/>
          </a:p>
          <a:p>
            <a:pPr marL="0" indent="0" defTabSz="914400">
              <a:buNone/>
            </a:pPr>
            <a:r>
              <a:rPr lang="en-US" sz="1400" dirty="0"/>
              <a:t>Siang Yew Chong</a:t>
            </a:r>
          </a:p>
          <a:p>
            <a:pPr marL="0" indent="0" defTabSz="914400">
              <a:buNone/>
            </a:pPr>
            <a:r>
              <a:rPr lang="en-US" sz="1400" dirty="0"/>
              <a:t>Enc</a:t>
            </a:r>
          </a:p>
        </p:txBody>
      </p:sp>
      <p:sp>
        <p:nvSpPr>
          <p:cNvPr id="6" name="Rectangle 5">
            <a:extLst>
              <a:ext uri="{FF2B5EF4-FFF2-40B4-BE49-F238E27FC236}">
                <a16:creationId xmlns:a16="http://schemas.microsoft.com/office/drawing/2014/main" id="{C976FB43-C8CA-468A-B90F-314E2C29267E}"/>
              </a:ext>
            </a:extLst>
          </p:cNvPr>
          <p:cNvSpPr/>
          <p:nvPr/>
        </p:nvSpPr>
        <p:spPr bwMode="auto">
          <a:xfrm>
            <a:off x="6435306" y="1181819"/>
            <a:ext cx="1975449" cy="612475"/>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a:ln>
                  <a:noFill/>
                </a:ln>
                <a:solidFill>
                  <a:srgbClr val="0000CC"/>
                </a:solidFill>
                <a:effectLst/>
                <a:latin typeface="Times New Roman" panose="02020603050405020304" pitchFamily="18" charset="0"/>
              </a:rPr>
              <a:t>Sample</a:t>
            </a:r>
          </a:p>
        </p:txBody>
      </p:sp>
    </p:spTree>
    <p:extLst>
      <p:ext uri="{BB962C8B-B14F-4D97-AF65-F5344CB8AC3E}">
        <p14:creationId xmlns:p14="http://schemas.microsoft.com/office/powerpoint/2010/main" val="3096452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4 Final Editing</a:t>
            </a:r>
          </a:p>
        </p:txBody>
      </p:sp>
      <p:sp>
        <p:nvSpPr>
          <p:cNvPr id="37" name="Content Placeholder 36">
            <a:extLst>
              <a:ext uri="{FF2B5EF4-FFF2-40B4-BE49-F238E27FC236}">
                <a16:creationId xmlns:a16="http://schemas.microsoft.com/office/drawing/2014/main" id="{E5663201-490A-44CD-98F6-43872B4FAC43}"/>
              </a:ext>
            </a:extLst>
          </p:cNvPr>
          <p:cNvSpPr>
            <a:spLocks noGrp="1"/>
          </p:cNvSpPr>
          <p:nvPr>
            <p:ph idx="1"/>
          </p:nvPr>
        </p:nvSpPr>
        <p:spPr/>
        <p:txBody>
          <a:bodyPr/>
          <a:lstStyle/>
          <a:p>
            <a:r>
              <a:rPr lang="en-US" dirty="0"/>
              <a:t>Macro </a:t>
            </a:r>
            <a:r>
              <a:rPr lang="en-US" dirty="0">
                <a:sym typeface="Wingdings" panose="05000000000000000000" pitchFamily="2" charset="2"/>
              </a:rPr>
              <a:t> Micro</a:t>
            </a:r>
            <a:endParaRPr lang="en-US" dirty="0"/>
          </a:p>
          <a:p>
            <a:r>
              <a:rPr lang="en-US" dirty="0"/>
              <a:t>Is the focus clear?</a:t>
            </a:r>
          </a:p>
          <a:p>
            <a:r>
              <a:rPr lang="en-US" dirty="0"/>
              <a:t>Is the paper focused?</a:t>
            </a:r>
          </a:p>
          <a:p>
            <a:r>
              <a:rPr lang="en-US" dirty="0"/>
              <a:t>Does it sound scientific?</a:t>
            </a:r>
          </a:p>
          <a:p>
            <a:r>
              <a:rPr lang="en-US" dirty="0"/>
              <a:t>Is the logic clear?</a:t>
            </a:r>
          </a:p>
          <a:p>
            <a:r>
              <a:rPr lang="en-US" dirty="0"/>
              <a:t>Is the evidence sufficient?</a:t>
            </a:r>
          </a:p>
        </p:txBody>
      </p:sp>
      <p:sp>
        <p:nvSpPr>
          <p:cNvPr id="3" name="Text Placeholder 2">
            <a:extLst>
              <a:ext uri="{FF2B5EF4-FFF2-40B4-BE49-F238E27FC236}">
                <a16:creationId xmlns:a16="http://schemas.microsoft.com/office/drawing/2014/main" id="{2D0A607B-E260-9CD8-A0D6-CF4BB7C1173B}"/>
              </a:ext>
            </a:extLst>
          </p:cNvPr>
          <p:cNvSpPr>
            <a:spLocks noGrp="1"/>
          </p:cNvSpPr>
          <p:nvPr>
            <p:ph type="body" sz="quarter" idx="12"/>
          </p:nvPr>
        </p:nvSpPr>
        <p:spPr/>
        <p:txBody>
          <a:bodyPr>
            <a:normAutofit fontScale="92500" lnSpcReduction="20000"/>
          </a:bodyPr>
          <a:lstStyle/>
          <a:p>
            <a:r>
              <a:rPr lang="en-CA" dirty="0"/>
              <a:t>Questions for Research Papers (Macro)</a:t>
            </a:r>
            <a:endParaRPr lang="en-US" dirty="0"/>
          </a:p>
        </p:txBody>
      </p:sp>
      <p:sp>
        <p:nvSpPr>
          <p:cNvPr id="5" name="Content Placeholder 4">
            <a:extLst>
              <a:ext uri="{FF2B5EF4-FFF2-40B4-BE49-F238E27FC236}">
                <a16:creationId xmlns:a16="http://schemas.microsoft.com/office/drawing/2014/main" id="{9469F5D6-C822-7C0E-A801-0866FA9A903A}"/>
              </a:ext>
            </a:extLst>
          </p:cNvPr>
          <p:cNvSpPr>
            <a:spLocks noGrp="1"/>
          </p:cNvSpPr>
          <p:nvPr>
            <p:ph sz="quarter" idx="14"/>
          </p:nvPr>
        </p:nvSpPr>
        <p:spPr/>
        <p:txBody>
          <a:bodyPr/>
          <a:lstStyle/>
          <a:p>
            <a:endParaRPr lang="en-US"/>
          </a:p>
        </p:txBody>
      </p:sp>
      <p:sp>
        <p:nvSpPr>
          <p:cNvPr id="7" name="Content Placeholder 6">
            <a:extLst>
              <a:ext uri="{FF2B5EF4-FFF2-40B4-BE49-F238E27FC236}">
                <a16:creationId xmlns:a16="http://schemas.microsoft.com/office/drawing/2014/main" id="{FF0A9C92-9B01-C2BB-A0EB-29CC93CFD0EC}"/>
              </a:ext>
            </a:extLst>
          </p:cNvPr>
          <p:cNvSpPr>
            <a:spLocks noGrp="1"/>
          </p:cNvSpPr>
          <p:nvPr>
            <p:ph sz="quarter" idx="15"/>
          </p:nvPr>
        </p:nvSpPr>
        <p:spPr/>
        <p:txBody>
          <a:bodyPr/>
          <a:lstStyle/>
          <a:p>
            <a:endParaRPr lang="en-US"/>
          </a:p>
        </p:txBody>
      </p:sp>
      <p:pic>
        <p:nvPicPr>
          <p:cNvPr id="9" name="Content Placeholder 8">
            <a:extLst>
              <a:ext uri="{FF2B5EF4-FFF2-40B4-BE49-F238E27FC236}">
                <a16:creationId xmlns:a16="http://schemas.microsoft.com/office/drawing/2014/main" id="{F1BFCCDC-B422-4618-8AFB-1EDDD9EC4171}"/>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4800600" y="1905000"/>
            <a:ext cx="4267200" cy="4267200"/>
          </a:xfrm>
          <a:prstGeom prst="rect">
            <a:avLst/>
          </a:prstGeom>
        </p:spPr>
      </p:pic>
      <p:pic>
        <p:nvPicPr>
          <p:cNvPr id="10" name="Content Placeholder 9">
            <a:extLst>
              <a:ext uri="{FF2B5EF4-FFF2-40B4-BE49-F238E27FC236}">
                <a16:creationId xmlns:a16="http://schemas.microsoft.com/office/drawing/2014/main" id="{BAF36873-F807-A7D3-C18B-3B8843270CCD}"/>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213" y="990600"/>
            <a:ext cx="910574" cy="457200"/>
          </a:xfrm>
          <a:prstGeom prst="rect">
            <a:avLst/>
          </a:prstGeom>
        </p:spPr>
      </p:pic>
    </p:spTree>
    <p:extLst>
      <p:ext uri="{BB962C8B-B14F-4D97-AF65-F5344CB8AC3E}">
        <p14:creationId xmlns:p14="http://schemas.microsoft.com/office/powerpoint/2010/main" val="283405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wipe(left)">
                                      <p:cBhvr>
                                        <p:cTn id="7" dur="500"/>
                                        <p:tgtEl>
                                          <p:spTgt spid="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
                                            <p:txEl>
                                              <p:pRg st="1" end="1"/>
                                            </p:txEl>
                                          </p:spTgt>
                                        </p:tgtEl>
                                        <p:attrNameLst>
                                          <p:attrName>style.visibility</p:attrName>
                                        </p:attrNameLst>
                                      </p:cBhvr>
                                      <p:to>
                                        <p:strVal val="visible"/>
                                      </p:to>
                                    </p:set>
                                    <p:animEffect transition="in" filter="wipe(left)">
                                      <p:cBhvr>
                                        <p:cTn id="12" dur="500"/>
                                        <p:tgtEl>
                                          <p:spTgt spid="37">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7">
                                            <p:txEl>
                                              <p:pRg st="2" end="2"/>
                                            </p:txEl>
                                          </p:spTgt>
                                        </p:tgtEl>
                                        <p:attrNameLst>
                                          <p:attrName>style.visibility</p:attrName>
                                        </p:attrNameLst>
                                      </p:cBhvr>
                                      <p:to>
                                        <p:strVal val="visible"/>
                                      </p:to>
                                    </p:set>
                                    <p:animEffect transition="in" filter="wipe(left)">
                                      <p:cBhvr>
                                        <p:cTn id="21" dur="500"/>
                                        <p:tgtEl>
                                          <p:spTgt spid="3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7">
                                            <p:txEl>
                                              <p:pRg st="3" end="3"/>
                                            </p:txEl>
                                          </p:spTgt>
                                        </p:tgtEl>
                                        <p:attrNameLst>
                                          <p:attrName>style.visibility</p:attrName>
                                        </p:attrNameLst>
                                      </p:cBhvr>
                                      <p:to>
                                        <p:strVal val="visible"/>
                                      </p:to>
                                    </p:set>
                                    <p:animEffect transition="in" filter="wipe(left)">
                                      <p:cBhvr>
                                        <p:cTn id="26" dur="500"/>
                                        <p:tgtEl>
                                          <p:spTgt spid="3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7">
                                            <p:txEl>
                                              <p:pRg st="4" end="4"/>
                                            </p:txEl>
                                          </p:spTgt>
                                        </p:tgtEl>
                                        <p:attrNameLst>
                                          <p:attrName>style.visibility</p:attrName>
                                        </p:attrNameLst>
                                      </p:cBhvr>
                                      <p:to>
                                        <p:strVal val="visible"/>
                                      </p:to>
                                    </p:set>
                                    <p:animEffect transition="in" filter="wipe(left)">
                                      <p:cBhvr>
                                        <p:cTn id="31" dur="500"/>
                                        <p:tgtEl>
                                          <p:spTgt spid="37">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7">
                                            <p:txEl>
                                              <p:pRg st="5" end="5"/>
                                            </p:txEl>
                                          </p:spTgt>
                                        </p:tgtEl>
                                        <p:attrNameLst>
                                          <p:attrName>style.visibility</p:attrName>
                                        </p:attrNameLst>
                                      </p:cBhvr>
                                      <p:to>
                                        <p:strVal val="visible"/>
                                      </p:to>
                                    </p:set>
                                    <p:animEffect transition="in" filter="wipe(left)">
                                      <p:cBhvr>
                                        <p:cTn id="36" dur="500"/>
                                        <p:tgtEl>
                                          <p:spTgt spid="3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55752-8AB2-5F47-6F6C-86E8316A04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EEDBAB-FA92-4A7F-6587-FBC0D61662C5}"/>
              </a:ext>
            </a:extLst>
          </p:cNvPr>
          <p:cNvSpPr>
            <a:spLocks noGrp="1"/>
          </p:cNvSpPr>
          <p:nvPr>
            <p:ph type="title"/>
          </p:nvPr>
        </p:nvSpPr>
        <p:spPr/>
        <p:txBody>
          <a:bodyPr>
            <a:normAutofit fontScale="90000"/>
          </a:bodyPr>
          <a:lstStyle/>
          <a:p>
            <a:r>
              <a:rPr lang="en-CA" dirty="0"/>
              <a:t>4 Final Editing</a:t>
            </a:r>
          </a:p>
        </p:txBody>
      </p:sp>
      <p:sp>
        <p:nvSpPr>
          <p:cNvPr id="37" name="Content Placeholder 36">
            <a:extLst>
              <a:ext uri="{FF2B5EF4-FFF2-40B4-BE49-F238E27FC236}">
                <a16:creationId xmlns:a16="http://schemas.microsoft.com/office/drawing/2014/main" id="{9B81F2B4-5E05-44CC-ED31-AAFE66611001}"/>
              </a:ext>
            </a:extLst>
          </p:cNvPr>
          <p:cNvSpPr>
            <a:spLocks noGrp="1"/>
          </p:cNvSpPr>
          <p:nvPr>
            <p:ph idx="1"/>
          </p:nvPr>
        </p:nvSpPr>
        <p:spPr/>
        <p:txBody>
          <a:bodyPr/>
          <a:lstStyle/>
          <a:p>
            <a:r>
              <a:rPr lang="en-US" dirty="0"/>
              <a:t>Are there any undefined acronyms? </a:t>
            </a:r>
            <a:r>
              <a:rPr lang="en-US" dirty="0">
                <a:sym typeface="Wingdings" panose="05000000000000000000" pitchFamily="2" charset="2"/>
              </a:rPr>
              <a:t> Define</a:t>
            </a:r>
            <a:endParaRPr lang="en-US" dirty="0"/>
          </a:p>
          <a:p>
            <a:r>
              <a:rPr lang="en-US" dirty="0"/>
              <a:t>Are any acronyms used only once? </a:t>
            </a:r>
            <a:r>
              <a:rPr lang="en-US" dirty="0">
                <a:sym typeface="Wingdings" panose="05000000000000000000" pitchFamily="2" charset="2"/>
              </a:rPr>
              <a:t> Remove</a:t>
            </a:r>
            <a:endParaRPr lang="en-US" dirty="0"/>
          </a:p>
          <a:p>
            <a:r>
              <a:rPr lang="en-US" dirty="0"/>
              <a:t>Are the proper verb tenses used?</a:t>
            </a:r>
          </a:p>
        </p:txBody>
      </p:sp>
      <p:sp>
        <p:nvSpPr>
          <p:cNvPr id="3" name="Text Placeholder 2">
            <a:extLst>
              <a:ext uri="{FF2B5EF4-FFF2-40B4-BE49-F238E27FC236}">
                <a16:creationId xmlns:a16="http://schemas.microsoft.com/office/drawing/2014/main" id="{535B754C-0480-F4CB-9687-BC99D81E537E}"/>
              </a:ext>
            </a:extLst>
          </p:cNvPr>
          <p:cNvSpPr>
            <a:spLocks noGrp="1"/>
          </p:cNvSpPr>
          <p:nvPr>
            <p:ph type="body" sz="quarter" idx="12"/>
          </p:nvPr>
        </p:nvSpPr>
        <p:spPr/>
        <p:txBody>
          <a:bodyPr>
            <a:normAutofit fontScale="92500" lnSpcReduction="20000"/>
          </a:bodyPr>
          <a:lstStyle/>
          <a:p>
            <a:r>
              <a:rPr lang="en-CA" dirty="0"/>
              <a:t>Questions for Research Papers (Micro)</a:t>
            </a:r>
            <a:endParaRPr lang="en-US" dirty="0"/>
          </a:p>
        </p:txBody>
      </p:sp>
      <p:pic>
        <p:nvPicPr>
          <p:cNvPr id="10" name="Content Placeholder 9">
            <a:extLst>
              <a:ext uri="{FF2B5EF4-FFF2-40B4-BE49-F238E27FC236}">
                <a16:creationId xmlns:a16="http://schemas.microsoft.com/office/drawing/2014/main" id="{741B71F0-E89B-F479-33F5-FE973411C08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6213" y="990600"/>
            <a:ext cx="910574" cy="457200"/>
          </a:xfrm>
        </p:spPr>
      </p:pic>
      <p:sp>
        <p:nvSpPr>
          <p:cNvPr id="16" name="Content Placeholder 15">
            <a:extLst>
              <a:ext uri="{FF2B5EF4-FFF2-40B4-BE49-F238E27FC236}">
                <a16:creationId xmlns:a16="http://schemas.microsoft.com/office/drawing/2014/main" id="{2AE3CF52-C170-A3F3-BADB-A9AAE108C2EB}"/>
              </a:ext>
            </a:extLst>
          </p:cNvPr>
          <p:cNvSpPr>
            <a:spLocks noGrp="1"/>
          </p:cNvSpPr>
          <p:nvPr>
            <p:ph sz="quarter" idx="14"/>
          </p:nvPr>
        </p:nvSpPr>
        <p:spPr/>
        <p:txBody>
          <a:bodyPr/>
          <a:lstStyle/>
          <a:p>
            <a:endParaRPr lang="en-US"/>
          </a:p>
        </p:txBody>
      </p:sp>
      <p:sp>
        <p:nvSpPr>
          <p:cNvPr id="17" name="Content Placeholder 16">
            <a:extLst>
              <a:ext uri="{FF2B5EF4-FFF2-40B4-BE49-F238E27FC236}">
                <a16:creationId xmlns:a16="http://schemas.microsoft.com/office/drawing/2014/main" id="{A48776F7-C8D8-9626-9105-BEFCB0C9A70B}"/>
              </a:ext>
            </a:extLst>
          </p:cNvPr>
          <p:cNvSpPr>
            <a:spLocks noGrp="1"/>
          </p:cNvSpPr>
          <p:nvPr>
            <p:ph sz="quarter" idx="15"/>
          </p:nvPr>
        </p:nvSpPr>
        <p:spPr/>
        <p:txBody>
          <a:bodyPr/>
          <a:lstStyle/>
          <a:p>
            <a:endParaRPr lang="en-US"/>
          </a:p>
        </p:txBody>
      </p:sp>
      <p:grpSp>
        <p:nvGrpSpPr>
          <p:cNvPr id="18" name="Group 17">
            <a:extLst>
              <a:ext uri="{FF2B5EF4-FFF2-40B4-BE49-F238E27FC236}">
                <a16:creationId xmlns:a16="http://schemas.microsoft.com/office/drawing/2014/main" id="{B8856F03-FB75-B3EC-E201-AA0A7C9CA683}"/>
              </a:ext>
            </a:extLst>
          </p:cNvPr>
          <p:cNvGrpSpPr/>
          <p:nvPr/>
        </p:nvGrpSpPr>
        <p:grpSpPr>
          <a:xfrm>
            <a:off x="395160" y="3739424"/>
            <a:ext cx="5928765" cy="830997"/>
            <a:chOff x="-113289" y="1379692"/>
            <a:chExt cx="5928765" cy="830997"/>
          </a:xfrm>
        </p:grpSpPr>
        <p:pic>
          <p:nvPicPr>
            <p:cNvPr id="19" name="Picture 18">
              <a:extLst>
                <a:ext uri="{FF2B5EF4-FFF2-40B4-BE49-F238E27FC236}">
                  <a16:creationId xmlns:a16="http://schemas.microsoft.com/office/drawing/2014/main" id="{C59AF685-1522-9CF0-D240-8E34FC6002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89" y="1379692"/>
              <a:ext cx="1539727" cy="776332"/>
            </a:xfrm>
            <a:prstGeom prst="rect">
              <a:avLst/>
            </a:prstGeom>
          </p:spPr>
        </p:pic>
        <p:sp>
          <p:nvSpPr>
            <p:cNvPr id="20" name="TextBox 19">
              <a:extLst>
                <a:ext uri="{FF2B5EF4-FFF2-40B4-BE49-F238E27FC236}">
                  <a16:creationId xmlns:a16="http://schemas.microsoft.com/office/drawing/2014/main" id="{76E0F1CE-5AB8-8F1D-69B0-01DFE2C3153B}"/>
                </a:ext>
              </a:extLst>
            </p:cNvPr>
            <p:cNvSpPr txBox="1"/>
            <p:nvPr/>
          </p:nvSpPr>
          <p:spPr>
            <a:xfrm>
              <a:off x="1035782" y="1379692"/>
              <a:ext cx="4779694" cy="830997"/>
            </a:xfrm>
            <a:prstGeom prst="rect">
              <a:avLst/>
            </a:prstGeom>
            <a:solidFill>
              <a:schemeClr val="bg1">
                <a:lumMod val="85000"/>
              </a:schemeClr>
            </a:solidFill>
          </p:spPr>
          <p:txBody>
            <a:bodyPr wrap="square" rtlCol="0">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2"/>
                  </a:solidFill>
                  <a:effectLst/>
                  <a:latin typeface="Times New Roman" panose="02020603050405020304" pitchFamily="18" charset="0"/>
                </a:rPr>
                <a:t>Universities in Taiwan have not been supportive of people with STD.</a:t>
              </a:r>
            </a:p>
          </p:txBody>
        </p:sp>
      </p:grpSp>
      <p:grpSp>
        <p:nvGrpSpPr>
          <p:cNvPr id="21" name="Group 20">
            <a:extLst>
              <a:ext uri="{FF2B5EF4-FFF2-40B4-BE49-F238E27FC236}">
                <a16:creationId xmlns:a16="http://schemas.microsoft.com/office/drawing/2014/main" id="{85458621-17BD-BEF1-7DEA-2E92CD053B2D}"/>
              </a:ext>
            </a:extLst>
          </p:cNvPr>
          <p:cNvGrpSpPr/>
          <p:nvPr/>
        </p:nvGrpSpPr>
        <p:grpSpPr>
          <a:xfrm>
            <a:off x="446373" y="4740787"/>
            <a:ext cx="7637571" cy="830997"/>
            <a:chOff x="527294" y="3145316"/>
            <a:chExt cx="7637571" cy="830997"/>
          </a:xfrm>
        </p:grpSpPr>
        <p:pic>
          <p:nvPicPr>
            <p:cNvPr id="22" name="Picture 21">
              <a:extLst>
                <a:ext uri="{FF2B5EF4-FFF2-40B4-BE49-F238E27FC236}">
                  <a16:creationId xmlns:a16="http://schemas.microsoft.com/office/drawing/2014/main" id="{535B4E64-D94A-612A-E233-DA227B913E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294" y="3145316"/>
              <a:ext cx="1546169" cy="776333"/>
            </a:xfrm>
            <a:prstGeom prst="rect">
              <a:avLst/>
            </a:prstGeom>
          </p:spPr>
        </p:pic>
        <p:sp>
          <p:nvSpPr>
            <p:cNvPr id="23" name="TextBox 22">
              <a:extLst>
                <a:ext uri="{FF2B5EF4-FFF2-40B4-BE49-F238E27FC236}">
                  <a16:creationId xmlns:a16="http://schemas.microsoft.com/office/drawing/2014/main" id="{4E17E13E-D4A2-FBED-CAB8-D7CFB0E52F59}"/>
                </a:ext>
              </a:extLst>
            </p:cNvPr>
            <p:cNvSpPr txBox="1"/>
            <p:nvPr/>
          </p:nvSpPr>
          <p:spPr>
            <a:xfrm>
              <a:off x="1623303" y="3145316"/>
              <a:ext cx="6541562" cy="830997"/>
            </a:xfrm>
            <a:prstGeom prst="rect">
              <a:avLst/>
            </a:prstGeom>
            <a:solidFill>
              <a:schemeClr val="bg1">
                <a:lumMod val="85000"/>
              </a:schemeClr>
            </a:solidFill>
          </p:spPr>
          <p:txBody>
            <a:bodyPr wrap="square" rtlCol="0">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2"/>
                  </a:solidFill>
                  <a:effectLst/>
                  <a:latin typeface="Times New Roman" panose="02020603050405020304" pitchFamily="18" charset="0"/>
                </a:rPr>
                <a:t>Universities in Taiwan have not been supportive of people with short term learning disabilities (STD).</a:t>
              </a:r>
            </a:p>
          </p:txBody>
        </p:sp>
      </p:grpSp>
    </p:spTree>
    <p:extLst>
      <p:ext uri="{BB962C8B-B14F-4D97-AF65-F5344CB8AC3E}">
        <p14:creationId xmlns:p14="http://schemas.microsoft.com/office/powerpoint/2010/main" val="220191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wipe(left)">
                                      <p:cBhvr>
                                        <p:cTn id="7" dur="500"/>
                                        <p:tgtEl>
                                          <p:spTgt spid="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37">
                                            <p:txEl>
                                              <p:pRg st="1" end="1"/>
                                            </p:txEl>
                                          </p:spTgt>
                                        </p:tgtEl>
                                        <p:attrNameLst>
                                          <p:attrName>style.visibility</p:attrName>
                                        </p:attrNameLst>
                                      </p:cBhvr>
                                      <p:to>
                                        <p:strVal val="visible"/>
                                      </p:to>
                                    </p:set>
                                    <p:animEffect transition="in" filter="wipe(left)">
                                      <p:cBhvr>
                                        <p:cTn id="30" dur="500"/>
                                        <p:tgtEl>
                                          <p:spTgt spid="37">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7">
                                            <p:txEl>
                                              <p:pRg st="2" end="2"/>
                                            </p:txEl>
                                          </p:spTgt>
                                        </p:tgtEl>
                                        <p:attrNameLst>
                                          <p:attrName>style.visibility</p:attrName>
                                        </p:attrNameLst>
                                      </p:cBhvr>
                                      <p:to>
                                        <p:strVal val="visible"/>
                                      </p:to>
                                    </p:set>
                                    <p:animEffect transition="in" filter="wipe(left)">
                                      <p:cBhvr>
                                        <p:cTn id="35" dur="500"/>
                                        <p:tgtEl>
                                          <p:spTgt spid="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1FC3-4005-4CED-B5D6-11EB2A4F2023}"/>
              </a:ext>
            </a:extLst>
          </p:cNvPr>
          <p:cNvSpPr>
            <a:spLocks noGrp="1"/>
          </p:cNvSpPr>
          <p:nvPr>
            <p:ph type="title"/>
          </p:nvPr>
        </p:nvSpPr>
        <p:spPr/>
        <p:txBody>
          <a:bodyPr>
            <a:normAutofit fontScale="90000"/>
          </a:bodyPr>
          <a:lstStyle/>
          <a:p>
            <a:r>
              <a:rPr lang="en-CA" dirty="0"/>
              <a:t>4 Final Editing</a:t>
            </a:r>
          </a:p>
        </p:txBody>
      </p:sp>
      <p:sp>
        <p:nvSpPr>
          <p:cNvPr id="37" name="Content Placeholder 36">
            <a:extLst>
              <a:ext uri="{FF2B5EF4-FFF2-40B4-BE49-F238E27FC236}">
                <a16:creationId xmlns:a16="http://schemas.microsoft.com/office/drawing/2014/main" id="{E5663201-490A-44CD-98F6-43872B4FAC43}"/>
              </a:ext>
            </a:extLst>
          </p:cNvPr>
          <p:cNvSpPr>
            <a:spLocks noGrp="1"/>
          </p:cNvSpPr>
          <p:nvPr>
            <p:ph idx="1"/>
          </p:nvPr>
        </p:nvSpPr>
        <p:spPr/>
        <p:txBody>
          <a:bodyPr/>
          <a:lstStyle/>
          <a:p>
            <a:r>
              <a:rPr lang="en-US" dirty="0"/>
              <a:t>Use the Edit Checklist (§4.4)</a:t>
            </a:r>
          </a:p>
          <a:p>
            <a:r>
              <a:rPr lang="en-US" dirty="0"/>
              <a:t>Consider the additional concerns raised for scientific and engineering papers</a:t>
            </a:r>
          </a:p>
        </p:txBody>
      </p:sp>
      <p:sp>
        <p:nvSpPr>
          <p:cNvPr id="3" name="Text Placeholder 2">
            <a:extLst>
              <a:ext uri="{FF2B5EF4-FFF2-40B4-BE49-F238E27FC236}">
                <a16:creationId xmlns:a16="http://schemas.microsoft.com/office/drawing/2014/main" id="{09FD7DED-09BD-BE78-2D17-339C4CFA2912}"/>
              </a:ext>
            </a:extLst>
          </p:cNvPr>
          <p:cNvSpPr>
            <a:spLocks noGrp="1"/>
          </p:cNvSpPr>
          <p:nvPr>
            <p:ph type="body" sz="quarter" idx="12"/>
          </p:nvPr>
        </p:nvSpPr>
        <p:spPr/>
        <p:txBody>
          <a:bodyPr>
            <a:normAutofit fontScale="92500" lnSpcReduction="20000"/>
          </a:bodyPr>
          <a:lstStyle/>
          <a:p>
            <a:r>
              <a:rPr lang="en-CA" dirty="0"/>
              <a:t>Edit Your Research Paper</a:t>
            </a:r>
            <a:endParaRPr lang="en-US" dirty="0"/>
          </a:p>
        </p:txBody>
      </p:sp>
      <p:sp>
        <p:nvSpPr>
          <p:cNvPr id="4" name="Content Placeholder 3">
            <a:extLst>
              <a:ext uri="{FF2B5EF4-FFF2-40B4-BE49-F238E27FC236}">
                <a16:creationId xmlns:a16="http://schemas.microsoft.com/office/drawing/2014/main" id="{C294D3E2-D36C-D220-4DFB-70DD3A3004FC}"/>
              </a:ext>
            </a:extLst>
          </p:cNvPr>
          <p:cNvSpPr>
            <a:spLocks noGrp="1"/>
          </p:cNvSpPr>
          <p:nvPr>
            <p:ph sz="quarter" idx="14"/>
          </p:nvPr>
        </p:nvSpPr>
        <p:spPr/>
        <p:txBody>
          <a:bodyPr/>
          <a:lstStyle/>
          <a:p>
            <a:endParaRPr lang="en-US"/>
          </a:p>
        </p:txBody>
      </p:sp>
      <p:sp>
        <p:nvSpPr>
          <p:cNvPr id="5" name="Content Placeholder 4">
            <a:extLst>
              <a:ext uri="{FF2B5EF4-FFF2-40B4-BE49-F238E27FC236}">
                <a16:creationId xmlns:a16="http://schemas.microsoft.com/office/drawing/2014/main" id="{E5A26F29-7546-B707-A31F-6DC37F5765E3}"/>
              </a:ext>
            </a:extLst>
          </p:cNvPr>
          <p:cNvSpPr>
            <a:spLocks noGrp="1"/>
          </p:cNvSpPr>
          <p:nvPr>
            <p:ph sz="quarter" idx="15"/>
          </p:nvPr>
        </p:nvSpPr>
        <p:spPr/>
        <p:txBody>
          <a:bodyPr/>
          <a:lstStyle/>
          <a:p>
            <a:endParaRPr lang="en-US"/>
          </a:p>
        </p:txBody>
      </p:sp>
      <p:pic>
        <p:nvPicPr>
          <p:cNvPr id="7" name="Content Placeholder 6">
            <a:extLst>
              <a:ext uri="{FF2B5EF4-FFF2-40B4-BE49-F238E27FC236}">
                <a16:creationId xmlns:a16="http://schemas.microsoft.com/office/drawing/2014/main" id="{508AAE64-1B72-4CE1-B76B-0EB00D97C261}"/>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4800600" y="1905000"/>
            <a:ext cx="4267200" cy="4267200"/>
          </a:xfrm>
          <a:prstGeom prst="rect">
            <a:avLst/>
          </a:prstGeom>
        </p:spPr>
      </p:pic>
      <p:pic>
        <p:nvPicPr>
          <p:cNvPr id="11" name="Content Placeholder 11">
            <a:extLst>
              <a:ext uri="{FF2B5EF4-FFF2-40B4-BE49-F238E27FC236}">
                <a16:creationId xmlns:a16="http://schemas.microsoft.com/office/drawing/2014/main" id="{ADF6F114-35B0-CFB1-0E33-E2DC4CEA08EE}"/>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8110" y="990600"/>
            <a:ext cx="906780" cy="457200"/>
          </a:xfrm>
          <a:prstGeom prst="rect">
            <a:avLst/>
          </a:prstGeom>
        </p:spPr>
      </p:pic>
    </p:spTree>
    <p:extLst>
      <p:ext uri="{BB962C8B-B14F-4D97-AF65-F5344CB8AC3E}">
        <p14:creationId xmlns:p14="http://schemas.microsoft.com/office/powerpoint/2010/main" val="974053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D8DC1-4C38-7E9B-04AA-6412172F2B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D53DE5-85EF-5684-321B-783486C51F5C}"/>
              </a:ext>
            </a:extLst>
          </p:cNvPr>
          <p:cNvSpPr>
            <a:spLocks noGrp="1"/>
          </p:cNvSpPr>
          <p:nvPr>
            <p:ph type="title"/>
          </p:nvPr>
        </p:nvSpPr>
        <p:spPr/>
        <p:txBody>
          <a:bodyPr>
            <a:normAutofit fontScale="90000"/>
          </a:bodyPr>
          <a:lstStyle/>
          <a:p>
            <a:r>
              <a:rPr lang="en-US"/>
              <a:t>5 Homework &amp; Assignments</a:t>
            </a:r>
            <a:endParaRPr lang="en-US" dirty="0"/>
          </a:p>
        </p:txBody>
      </p:sp>
      <p:sp>
        <p:nvSpPr>
          <p:cNvPr id="16" name="Content Placeholder 15">
            <a:extLst>
              <a:ext uri="{FF2B5EF4-FFF2-40B4-BE49-F238E27FC236}">
                <a16:creationId xmlns:a16="http://schemas.microsoft.com/office/drawing/2014/main" id="{18C284C8-26FC-5973-5146-843501E5D584}"/>
              </a:ext>
            </a:extLst>
          </p:cNvPr>
          <p:cNvSpPr>
            <a:spLocks noGrp="1"/>
          </p:cNvSpPr>
          <p:nvPr>
            <p:ph idx="1"/>
          </p:nvPr>
        </p:nvSpPr>
        <p:spPr/>
        <p:txBody>
          <a:bodyPr/>
          <a:lstStyle/>
          <a:p>
            <a:r>
              <a:rPr lang="en-US" dirty="0"/>
              <a:t> Finish editing your  Research Paper</a:t>
            </a:r>
          </a:p>
        </p:txBody>
      </p:sp>
      <p:sp>
        <p:nvSpPr>
          <p:cNvPr id="10" name="Text Placeholder 9">
            <a:extLst>
              <a:ext uri="{FF2B5EF4-FFF2-40B4-BE49-F238E27FC236}">
                <a16:creationId xmlns:a16="http://schemas.microsoft.com/office/drawing/2014/main" id="{70BF2676-B3C5-6695-0C3D-7DE2AA21F1AB}"/>
              </a:ext>
            </a:extLst>
          </p:cNvPr>
          <p:cNvSpPr>
            <a:spLocks noGrp="1"/>
          </p:cNvSpPr>
          <p:nvPr>
            <p:ph type="body" sz="quarter" idx="12"/>
          </p:nvPr>
        </p:nvSpPr>
        <p:spPr/>
        <p:txBody>
          <a:bodyPr>
            <a:normAutofit fontScale="92500" lnSpcReduction="20000"/>
          </a:bodyPr>
          <a:lstStyle/>
          <a:p>
            <a:r>
              <a:rPr lang="en-US" dirty="0"/>
              <a:t>Homework</a:t>
            </a:r>
          </a:p>
        </p:txBody>
      </p:sp>
      <p:sp>
        <p:nvSpPr>
          <p:cNvPr id="27" name="Content Placeholder 26">
            <a:extLst>
              <a:ext uri="{FF2B5EF4-FFF2-40B4-BE49-F238E27FC236}">
                <a16:creationId xmlns:a16="http://schemas.microsoft.com/office/drawing/2014/main" id="{2B14D0F9-0412-B62B-CA93-61B0FBA9B4A2}"/>
              </a:ext>
            </a:extLst>
          </p:cNvPr>
          <p:cNvSpPr>
            <a:spLocks noGrp="1"/>
          </p:cNvSpPr>
          <p:nvPr>
            <p:ph sz="quarter" idx="14"/>
          </p:nvPr>
        </p:nvSpPr>
        <p:spPr/>
        <p:txBody>
          <a:bodyPr/>
          <a:lstStyle/>
          <a:p>
            <a:endParaRPr lang="en-US"/>
          </a:p>
        </p:txBody>
      </p:sp>
      <p:pic>
        <p:nvPicPr>
          <p:cNvPr id="18" name="Content Placeholder 7">
            <a:hlinkClick r:id="rId2"/>
            <a:extLst>
              <a:ext uri="{FF2B5EF4-FFF2-40B4-BE49-F238E27FC236}">
                <a16:creationId xmlns:a16="http://schemas.microsoft.com/office/drawing/2014/main" id="{414F4C70-A1DC-7F3A-8662-6F949664AB65}"/>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7010400" y="6184392"/>
            <a:ext cx="609600" cy="585216"/>
          </a:xfrm>
        </p:spPr>
      </p:pic>
      <p:pic>
        <p:nvPicPr>
          <p:cNvPr id="8" name="Content Placeholder 11">
            <a:extLst>
              <a:ext uri="{FF2B5EF4-FFF2-40B4-BE49-F238E27FC236}">
                <a16:creationId xmlns:a16="http://schemas.microsoft.com/office/drawing/2014/main" id="{C3A1C0D6-8A9A-AC6D-0C3B-0ED925B07A4B}"/>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18110" y="990600"/>
            <a:ext cx="906780" cy="457200"/>
          </a:xfrm>
        </p:spPr>
      </p:pic>
    </p:spTree>
    <p:extLst>
      <p:ext uri="{BB962C8B-B14F-4D97-AF65-F5344CB8AC3E}">
        <p14:creationId xmlns:p14="http://schemas.microsoft.com/office/powerpoint/2010/main" val="3684226645"/>
      </p:ext>
    </p:extLst>
  </p:cSld>
  <p:clrMapOvr>
    <a:masterClrMapping/>
  </p:clrMapOvr>
</p:sld>
</file>

<file path=ppt/theme/theme1.xml><?xml version="1.0" encoding="utf-8"?>
<a:theme xmlns:a="http://schemas.openxmlformats.org/drawingml/2006/main" name="ecp1026">
  <a:themeElements>
    <a:clrScheme name="Custom 2">
      <a:dk1>
        <a:srgbClr val="969696"/>
      </a:dk1>
      <a:lt1>
        <a:srgbClr val="FFFFFF"/>
      </a:lt1>
      <a:dk2>
        <a:srgbClr val="000000"/>
      </a:dk2>
      <a:lt2>
        <a:srgbClr val="FFFF00"/>
      </a:lt2>
      <a:accent1>
        <a:srgbClr val="00CC99"/>
      </a:accent1>
      <a:accent2>
        <a:srgbClr val="66FF66"/>
      </a:accent2>
      <a:accent3>
        <a:srgbClr val="AAAAAA"/>
      </a:accent3>
      <a:accent4>
        <a:srgbClr val="DADADA"/>
      </a:accent4>
      <a:accent5>
        <a:srgbClr val="AAE2CA"/>
      </a:accent5>
      <a:accent6>
        <a:srgbClr val="5CE75C"/>
      </a:accent6>
      <a:hlink>
        <a:srgbClr val="FF0000"/>
      </a:hlink>
      <a:folHlink>
        <a:srgbClr val="B2B2B2"/>
      </a:folHlink>
    </a:clrScheme>
    <a:fontScheme name="ecp1026.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cp1026.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p1026.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p1026.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p1026.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p1026.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p1026.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p1026.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ejiyingwen.potx" id="{1E7E033A-585D-4725-B160-08E2BF807BA3}" vid="{340CEADB-9BA1-4509-9A05-001D1ECFF980}"/>
    </a:ext>
  </a:extLst>
</a:theme>
</file>

<file path=docProps/app.xml><?xml version="1.0" encoding="utf-8"?>
<Properties xmlns="http://schemas.openxmlformats.org/officeDocument/2006/extended-properties" xmlns:vt="http://schemas.openxmlformats.org/officeDocument/2006/docPropsVTypes">
  <Template>bw42note</Template>
  <TotalTime>1887</TotalTime>
  <Words>467</Words>
  <Application>Microsoft Office PowerPoint</Application>
  <PresentationFormat>On-screen Show (4:3)</PresentationFormat>
  <Paragraphs>104</Paragraphs>
  <Slides>11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6" baseType="lpstr">
      <vt:lpstr>Arial</vt:lpstr>
      <vt:lpstr>Times New Roman</vt:lpstr>
      <vt:lpstr>Wingdings</vt:lpstr>
      <vt:lpstr>ecp1026</vt:lpstr>
      <vt:lpstr>CorelDRAW</vt:lpstr>
      <vt:lpstr>§7.9 Title, Cover, Final Edit</vt:lpstr>
      <vt:lpstr>1 Title</vt:lpstr>
      <vt:lpstr>1 Title</vt:lpstr>
      <vt:lpstr>1 Title</vt:lpstr>
      <vt:lpstr>2 Homework</vt:lpstr>
      <vt:lpstr>3 Cover letter</vt:lpstr>
      <vt:lpstr>2 Cover letter</vt:lpstr>
      <vt:lpstr>4 Final Editing</vt:lpstr>
      <vt:lpstr>4 Final Editing</vt:lpstr>
      <vt:lpstr>4 Final Editing</vt:lpstr>
      <vt:lpstr>5 Homework &amp; Assignments</vt:lpstr>
    </vt:vector>
  </TitlesOfParts>
  <Company>Research Communication: EFL for Science and Engineering Students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 Purpose &amp; Types</dc:title>
  <dc:subject>Template for Lecture Slides for Kejiyingwen</dc:subject>
  <dc:creator>林歐瑪</dc:creator>
  <cp:lastModifiedBy>Jonathon David White</cp:lastModifiedBy>
  <cp:revision>89</cp:revision>
  <dcterms:created xsi:type="dcterms:W3CDTF">2023-10-09T11:41:49Z</dcterms:created>
  <dcterms:modified xsi:type="dcterms:W3CDTF">2025-01-01T14:32:19Z</dcterms:modified>
  <cp:category>course</cp:category>
</cp:coreProperties>
</file>