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98" r:id="rId4"/>
    <p:sldId id="299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9" d="100"/>
          <a:sy n="119" d="100"/>
        </p:scale>
        <p:origin x="5064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©2020,2024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0" y="-47625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bo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-§2.1 Personal Interactions Overview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kejiyingwen/class/bo.ht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hyperlink" Target="https://www.aizhu.com/kejiyingwen/class/bo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hyperlink" Target="https://www.aizhu.com/kejiyingwen/class/bo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0">
            <a:extLst>
              <a:ext uri="{FF2B5EF4-FFF2-40B4-BE49-F238E27FC236}">
                <a16:creationId xmlns:a16="http://schemas.microsoft.com/office/drawing/2014/main" id="{30D5C60D-6D7F-4127-17B1-938C253C9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242" y="5111736"/>
            <a:ext cx="1744171" cy="13081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CA" dirty="0" err="1"/>
              <a:t>bo</a:t>
            </a:r>
            <a:r>
              <a:rPr lang="en-CA" dirty="0"/>
              <a:t>-§2.1 Overview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E06DFEA-96D6-4F19-866D-376D79FD1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/>
          <a:p>
            <a:r>
              <a:rPr lang="en-US" dirty="0"/>
              <a:t>Basic Oral Skill Module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Objectives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 understand the teacher’s English</a:t>
            </a:r>
          </a:p>
          <a:p>
            <a:r>
              <a:rPr lang="en-US" dirty="0"/>
              <a:t>To carry on a short conversation (1:1) appropriate for a scientific conference reception</a:t>
            </a:r>
          </a:p>
          <a:p>
            <a:r>
              <a:rPr lang="en-US" dirty="0"/>
              <a:t>To learn how to</a:t>
            </a:r>
          </a:p>
          <a:p>
            <a:pPr lvl="1"/>
            <a:r>
              <a:rPr lang="en-US" dirty="0"/>
              <a:t>Open conversations,</a:t>
            </a:r>
          </a:p>
          <a:p>
            <a:pPr lvl="1"/>
            <a:r>
              <a:rPr lang="en-US" dirty="0"/>
              <a:t>Continue conversations,</a:t>
            </a:r>
          </a:p>
          <a:p>
            <a:pPr lvl="1"/>
            <a:r>
              <a:rPr lang="en-US" dirty="0"/>
              <a:t>Invite</a:t>
            </a:r>
          </a:p>
          <a:p>
            <a:pPr lvl="1"/>
            <a:r>
              <a:rPr lang="en-US" dirty="0"/>
              <a:t>Disagree</a:t>
            </a:r>
          </a:p>
          <a:p>
            <a:pPr lvl="1"/>
            <a:r>
              <a:rPr lang="en-US" dirty="0"/>
              <a:t>Close conversations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65BDDE3-9E09-BAA8-8071-08672CBFC4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B2FB154-C49D-31B7-8035-88E4D46E851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5E5FD5-9E48-5DAA-0179-3F88A3779A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6">
            <a:hlinkClick r:id="rId3"/>
            <a:extLst>
              <a:ext uri="{FF2B5EF4-FFF2-40B4-BE49-F238E27FC236}">
                <a16:creationId xmlns:a16="http://schemas.microsoft.com/office/drawing/2014/main" id="{85AA3CB0-B31E-4682-B541-CB44D603C11D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D694E8A-A2E3-8BD6-49BA-355A9C027BA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38400"/>
            <a:ext cx="4267200" cy="3200400"/>
          </a:xfr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2. Contents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Meeting People: Opening the communication channel</a:t>
            </a:r>
          </a:p>
          <a:p>
            <a:r>
              <a:rPr lang="en-US" dirty="0"/>
              <a:t>Continuing Conversations</a:t>
            </a:r>
          </a:p>
          <a:p>
            <a:r>
              <a:rPr lang="en-US" dirty="0"/>
              <a:t>Ending conversations</a:t>
            </a:r>
          </a:p>
          <a:p>
            <a:r>
              <a:rPr lang="en-US" dirty="0"/>
              <a:t>Conversation for Info</a:t>
            </a:r>
          </a:p>
          <a:p>
            <a:r>
              <a:rPr lang="en-US" dirty="0"/>
              <a:t>Invitations</a:t>
            </a:r>
          </a:p>
          <a:p>
            <a:r>
              <a:rPr lang="en-US" dirty="0"/>
              <a:t>Agreeing &amp; Disagreeing</a:t>
            </a:r>
          </a:p>
          <a:p>
            <a:r>
              <a:rPr lang="en-US" dirty="0"/>
              <a:t>Logic &amp; Debates</a:t>
            </a:r>
          </a:p>
          <a:p>
            <a:r>
              <a:rPr lang="en-US" dirty="0"/>
              <a:t>Brainstorming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3469FC2-6DA1-3EDC-FE4A-A67423182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87BFF7E-6321-1166-B812-ED80955FB9B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C086EA6-C57F-E1F3-E926-6F8C22C632A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38400"/>
            <a:ext cx="4267200" cy="32004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954B40D-E6CE-0A6D-407B-6256B0ACA0E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6">
            <a:hlinkClick r:id="rId4"/>
            <a:extLst>
              <a:ext uri="{FF2B5EF4-FFF2-40B4-BE49-F238E27FC236}">
                <a16:creationId xmlns:a16="http://schemas.microsoft.com/office/drawing/2014/main" id="{85AA3CB0-B31E-4682-B541-CB44D603C11D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83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3. Evaluation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A275D5D-7F3A-8CF4-12A9-0263D4357E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87BFF7E-6321-1166-B812-ED80955FB9B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C086EA6-C57F-E1F3-E926-6F8C22C632A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38400"/>
            <a:ext cx="4267200" cy="32004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A4D08D-B840-32F4-4BB2-42E3C7C148B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0AFF0D-A156-39B0-C855-6DF826CF0B5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hlinkClick r:id="rId4"/>
            <a:extLst>
              <a:ext uri="{FF2B5EF4-FFF2-40B4-BE49-F238E27FC236}">
                <a16:creationId xmlns:a16="http://schemas.microsoft.com/office/drawing/2014/main" id="{85AA3CB0-B31E-4682-B541-CB44D603C1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9543" y="2571750"/>
            <a:ext cx="2604293" cy="260429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72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Homework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Purchase and bring to class the textbook:</a:t>
            </a:r>
          </a:p>
          <a:p>
            <a:r>
              <a:rPr lang="en-CA" dirty="0"/>
              <a:t>Bring </a:t>
            </a:r>
            <a:r>
              <a:rPr lang="en-CA" dirty="0">
                <a:solidFill>
                  <a:srgbClr val="FF0000"/>
                </a:solidFill>
              </a:rPr>
              <a:t>Red</a:t>
            </a:r>
            <a:r>
              <a:rPr lang="en-CA" dirty="0"/>
              <a:t>, and Black Pens</a:t>
            </a:r>
          </a:p>
          <a:p>
            <a:pPr marL="114300" indent="0">
              <a:buNone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09A29-66F9-BD9C-EE6C-A9944472D9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34C646-79B6-3125-C0E0-3EADB469A6E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C4AEE7-1ADE-3724-51CB-C013B184484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5243E512-1E0F-0E32-CAF4-35B00E3CAB68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38400"/>
            <a:ext cx="4267200" cy="3200400"/>
          </a:xfrm>
        </p:spPr>
      </p:pic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9178</TotalTime>
  <Words>89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ecp1026</vt:lpstr>
      <vt:lpstr>CorelDRAW</vt:lpstr>
      <vt:lpstr>bo-§2.1 Overview</vt:lpstr>
      <vt:lpstr>1. Objectives</vt:lpstr>
      <vt:lpstr>2. Contents</vt:lpstr>
      <vt:lpstr>3. Evaluation</vt:lpstr>
      <vt:lpstr>4 Homework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46</cp:revision>
  <dcterms:created xsi:type="dcterms:W3CDTF">2023-02-23T09:28:18Z</dcterms:created>
  <dcterms:modified xsi:type="dcterms:W3CDTF">2024-09-26T03:10:35Z</dcterms:modified>
  <cp:category>course</cp:category>
</cp:coreProperties>
</file>