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0" r:id="rId4"/>
    <p:sldId id="27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77837-1B4B-47A3-8AF2-98F3A69F0A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57287" y="4322099"/>
            <a:ext cx="6881813" cy="14700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CorelDRAW" r:id="rId3" imgW="2769413" imgH="830885" progId="CorelDraw.Graphic.17">
                  <p:embed/>
                </p:oleObj>
              </mc:Choice>
              <mc:Fallback>
                <p:oleObj name="CorelDRAW" r:id="rId3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Hori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134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36D2E5-27FB-4787-846D-EB1B55A7031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2888" y="3649663"/>
            <a:ext cx="8647112" cy="2401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46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04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3.1 Overview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§3 Listening to Scientific Talks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.kejiyingwen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US" dirty="0" err="1"/>
              <a:t>bo</a:t>
            </a:r>
            <a:r>
              <a:rPr lang="en-US" dirty="0"/>
              <a:t>-§3 Listening to Scientific Talks</a:t>
            </a:r>
            <a:endParaRPr lang="en-CA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0033E711-61A1-43D3-B763-91BE259F13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bg1">
                <a:lumMod val="85000"/>
              </a:schemeClr>
            </a:gs>
            <a:gs pos="2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83058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Overview</a:t>
            </a:r>
            <a:endParaRPr lang="en-GB" dirty="0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AB6A441-E682-4634-81D7-C7BBAC93E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To learn how to</a:t>
            </a:r>
          </a:p>
          <a:p>
            <a:pPr lvl="1"/>
            <a:r>
              <a:rPr lang="en-US" dirty="0"/>
              <a:t>listen efficiently, and</a:t>
            </a:r>
          </a:p>
          <a:p>
            <a:pPr lvl="1"/>
            <a:r>
              <a:rPr lang="en-US" dirty="0"/>
              <a:t>understand </a:t>
            </a:r>
          </a:p>
          <a:p>
            <a:r>
              <a:rPr lang="en-US" dirty="0"/>
              <a:t>To overcome one’s fear of</a:t>
            </a:r>
          </a:p>
          <a:p>
            <a:pPr lvl="1"/>
            <a:r>
              <a:rPr lang="en-US" dirty="0"/>
              <a:t>speaking out and</a:t>
            </a:r>
          </a:p>
          <a:p>
            <a:pPr lvl="1"/>
            <a:r>
              <a:rPr lang="en-US" dirty="0"/>
              <a:t>asking 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Objective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 </a:t>
            </a:r>
            <a:r>
              <a:rPr lang="en-US" altLang="zh-TW" dirty="0">
                <a:sym typeface="Wingdings" panose="05000000000000000000" pitchFamily="2" charset="2"/>
              </a:rPr>
              <a:t>Scientific Lecture</a:t>
            </a:r>
            <a:endParaRPr lang="en-US" dirty="0"/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F2EF4E0-65D2-4FF8-97E1-57B5C1154C3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115915" y="2133600"/>
            <a:ext cx="4847449" cy="3276599"/>
          </a:xfrm>
        </p:spPr>
      </p:pic>
      <p:sp>
        <p:nvSpPr>
          <p:cNvPr id="14" name="內容版面配置區 13">
            <a:extLst>
              <a:ext uri="{FF2B5EF4-FFF2-40B4-BE49-F238E27FC236}">
                <a16:creationId xmlns:a16="http://schemas.microsoft.com/office/drawing/2014/main" id="{2DF15E57-4360-4506-B470-E2BD310D70E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814BAC95-1BDC-4007-98CB-8B8AB4F57B2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248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bg1">
                <a:lumMod val="85000"/>
              </a:schemeClr>
            </a:gs>
            <a:gs pos="2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Overview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Contents</a:t>
            </a:r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FF9FBB-56E5-4734-9569-5C9708FE90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DA985E5-B0ED-4CA8-8E28-6D067C18A81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AB6A441-E682-4634-81D7-C7BBAC93E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Distinguishing Content from Filler</a:t>
            </a:r>
          </a:p>
          <a:p>
            <a:r>
              <a:rPr lang="en-US" dirty="0"/>
              <a:t>Short Talks &amp; Communication Theory</a:t>
            </a:r>
          </a:p>
          <a:p>
            <a:r>
              <a:rPr lang="en-US" dirty="0"/>
              <a:t>Speak Up! Asking questions &amp; Active Listening</a:t>
            </a:r>
          </a:p>
          <a:p>
            <a:r>
              <a:rPr lang="en-US" dirty="0"/>
              <a:t>Note Talking &amp; Key Words</a:t>
            </a:r>
          </a:p>
          <a:p>
            <a:r>
              <a:rPr lang="en-US" dirty="0"/>
              <a:t>Putting it all together </a:t>
            </a:r>
          </a:p>
        </p:txBody>
      </p:sp>
    </p:spTree>
    <p:extLst>
      <p:ext uri="{BB962C8B-B14F-4D97-AF65-F5344CB8AC3E}">
        <p14:creationId xmlns:p14="http://schemas.microsoft.com/office/powerpoint/2010/main" val="120384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bg1">
                <a:lumMod val="85000"/>
              </a:schemeClr>
            </a:gs>
            <a:gs pos="2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Overview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Evaluation</a:t>
            </a:r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FF9FBB-56E5-4734-9569-5C9708FE90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AB6A441-E682-4634-81D7-C7BBAC93E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Quizzes</a:t>
            </a:r>
          </a:p>
          <a:p>
            <a:pPr lvl="1"/>
            <a:r>
              <a:rPr lang="en-US" dirty="0"/>
              <a:t>Contents (15 pts)</a:t>
            </a:r>
          </a:p>
          <a:p>
            <a:pPr lvl="1"/>
            <a:r>
              <a:rPr lang="en-US" dirty="0"/>
              <a:t>Application (20 pts)</a:t>
            </a:r>
          </a:p>
          <a:p>
            <a:r>
              <a:rPr lang="en-US" dirty="0"/>
              <a:t>Continuous Grading (15 pts)</a:t>
            </a:r>
          </a:p>
        </p:txBody>
      </p:sp>
      <p:pic>
        <p:nvPicPr>
          <p:cNvPr id="11" name="Google Shape;85;p4">
            <a:hlinkClick r:id="rId3" tooltip="Link to Website with Basic Oral"/>
            <a:extLst>
              <a:ext uri="{FF2B5EF4-FFF2-40B4-BE49-F238E27FC236}">
                <a16:creationId xmlns:a16="http://schemas.microsoft.com/office/drawing/2014/main" id="{8D83A265-5665-49DB-BF20-B90DCBE74313}"/>
              </a:ext>
            </a:extLst>
          </p:cNvPr>
          <p:cNvPicPr preferRelativeResize="0">
            <a:picLocks noGrp="1"/>
          </p:cNvPicPr>
          <p:nvPr>
            <p:ph sz="quarter" idx="15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493138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2.6 Agreeing &amp; Disagreeing</Template>
  <TotalTime>522</TotalTime>
  <Words>81</Words>
  <Application>Microsoft Office PowerPoint</Application>
  <PresentationFormat>如螢幕大小 (4:3)</PresentationFormat>
  <Paragraphs>22</Paragraphs>
  <Slides>4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Arial</vt:lpstr>
      <vt:lpstr>Times New Roman</vt:lpstr>
      <vt:lpstr>Wingdings</vt:lpstr>
      <vt:lpstr>ecp1026</vt:lpstr>
      <vt:lpstr>CorelDRAW</vt:lpstr>
      <vt:lpstr>bo-§3 Listening to Scientific Talks</vt:lpstr>
      <vt:lpstr>1 Overview</vt:lpstr>
      <vt:lpstr>1 Overview</vt:lpstr>
      <vt:lpstr>1 Overview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bo-§ 2.6 Agreeing &amp; Disagreeing</dc:title>
  <dc:subject>Template for Lecture Slides for Kejiyingwen</dc:subject>
  <dc:creator>Engr.Gulsatarali ORK</dc:creator>
  <cp:lastModifiedBy>YZU</cp:lastModifiedBy>
  <cp:revision>69</cp:revision>
  <dcterms:created xsi:type="dcterms:W3CDTF">2021-11-02T14:12:42Z</dcterms:created>
  <dcterms:modified xsi:type="dcterms:W3CDTF">2023-11-30T01:43:39Z</dcterms:modified>
  <cp:category>course</cp:category>
</cp:coreProperties>
</file>