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70" r:id="rId4"/>
    <p:sldId id="26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93" d="100"/>
          <a:sy n="93" d="100"/>
        </p:scale>
        <p:origin x="44" y="4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Bw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-§4.1 Correspondence -- Overview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zhu.com/kejiyingwen/class/bw.ht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910389"/>
            <a:ext cx="8610600" cy="1021043"/>
          </a:xfrm>
        </p:spPr>
        <p:txBody>
          <a:bodyPr/>
          <a:lstStyle/>
          <a:p>
            <a:r>
              <a:rPr lang="en-CA" dirty="0"/>
              <a:t>4 Correspondence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57" y="2208431"/>
            <a:ext cx="2468782" cy="2639613"/>
          </a:xfrm>
        </p:spPr>
        <p:txBody>
          <a:bodyPr>
            <a:noAutofit/>
          </a:bodyPr>
          <a:lstStyle/>
          <a:p>
            <a:r>
              <a:rPr lang="en-CA" sz="5400" dirty="0"/>
              <a:t>A   Basic Written Skill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FE8ECAD-DC3E-4C8F-8EBA-5ECCAEA55ED1}"/>
              </a:ext>
            </a:extLst>
          </p:cNvPr>
          <p:cNvSpPr txBox="1">
            <a:spLocks/>
          </p:cNvSpPr>
          <p:nvPr/>
        </p:nvSpPr>
        <p:spPr bwMode="auto">
          <a:xfrm>
            <a:off x="3196918" y="5349332"/>
            <a:ext cx="5576980" cy="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/>
            <a:r>
              <a:rPr lang="en-CA" dirty="0"/>
              <a:t>4. Correspondence: Basic Writing Skills</a:t>
            </a:r>
          </a:p>
          <a:p>
            <a:pPr algn="l" defTabSz="914400"/>
            <a:r>
              <a:rPr lang="en-CA" dirty="0"/>
              <a:t>5. Reading Technical Literature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795952-CD81-4319-BA03-2E454C185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744" y="2208433"/>
            <a:ext cx="5219889" cy="28639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25F7E8-6DDF-4A0F-849C-F633BBDFC842}"/>
              </a:ext>
            </a:extLst>
          </p:cNvPr>
          <p:cNvSpPr/>
          <p:nvPr/>
        </p:nvSpPr>
        <p:spPr>
          <a:xfrm>
            <a:off x="3692106" y="5072333"/>
            <a:ext cx="51851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https://commons.wikimedia.org/wiki/File:Ballpoint-pen-parts.jpg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Objectives, Contents,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/>
          </a:bodyPr>
          <a:lstStyle/>
          <a:p>
            <a:r>
              <a:rPr lang="en-CA" dirty="0"/>
              <a:t>Objectives</a:t>
            </a:r>
          </a:p>
          <a:p>
            <a:r>
              <a:rPr lang="en-CA" dirty="0"/>
              <a:t>Contents</a:t>
            </a:r>
          </a:p>
          <a:p>
            <a:r>
              <a:rPr lang="en-CA" dirty="0"/>
              <a:t>Evaluation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E2267A5-C431-4F57-C5E9-F90E8F223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904AC31-760D-4EA8-A3DE-CBD2846655D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677A3BA1-029B-C076-D8C9-27E447975BC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1007D7-74F8-B21B-A85F-60F47AAC04F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6">
            <a:hlinkClick r:id="rId3"/>
            <a:extLst>
              <a:ext uri="{FF2B5EF4-FFF2-40B4-BE49-F238E27FC236}">
                <a16:creationId xmlns:a16="http://schemas.microsoft.com/office/drawing/2014/main" id="{BE4FED5C-8928-4A74-B946-ED891E8DAE7E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47800"/>
            <a:ext cx="4214717" cy="42147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A9767-DE3C-F8A9-C207-6055930C5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The Writing Process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5A562-8A3E-6A10-060F-67502BC5B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CA" dirty="0"/>
              <a:t>Idea</a:t>
            </a:r>
            <a:r>
              <a:rPr lang="en-CA" dirty="0">
                <a:sym typeface="Wingdings" panose="05000000000000000000" pitchFamily="2" charset="2"/>
              </a:rPr>
              <a:t></a:t>
            </a:r>
          </a:p>
          <a:p>
            <a:r>
              <a:rPr lang="en-CA" dirty="0">
                <a:sym typeface="Wingdings" panose="05000000000000000000" pitchFamily="2" charset="2"/>
              </a:rPr>
              <a:t>Cluster </a:t>
            </a:r>
          </a:p>
          <a:p>
            <a:r>
              <a:rPr lang="en-CA" dirty="0">
                <a:sym typeface="Wingdings" panose="05000000000000000000" pitchFamily="2" charset="2"/>
              </a:rPr>
              <a:t>Linear Outline </a:t>
            </a:r>
          </a:p>
          <a:p>
            <a:r>
              <a:rPr lang="en-CA" dirty="0">
                <a:sym typeface="Wingdings" panose="05000000000000000000" pitchFamily="2" charset="2"/>
              </a:rPr>
              <a:t>1st Draft </a:t>
            </a:r>
          </a:p>
          <a:p>
            <a:r>
              <a:rPr lang="en-CA" dirty="0">
                <a:sym typeface="Wingdings" panose="05000000000000000000" pitchFamily="2" charset="2"/>
              </a:rPr>
              <a:t>Final Draft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FECE8-CF74-2959-4470-724166A78F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58F5AF24-1217-A304-0642-5D47135095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7D7E040-A53C-91B7-8EEA-0F742E5459D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56291E6-1E2E-47F7-00AC-540BEE15206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4A770F-588D-2C7A-7D92-D4F8017018F2}"/>
              </a:ext>
            </a:extLst>
          </p:cNvPr>
          <p:cNvSpPr txBox="1"/>
          <p:nvPr/>
        </p:nvSpPr>
        <p:spPr>
          <a:xfrm>
            <a:off x="4401563" y="5688698"/>
            <a:ext cx="431400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https://www.gutenberg.org/cache/epub/13444/pg13444-images.html#page37</a:t>
            </a:r>
          </a:p>
        </p:txBody>
      </p:sp>
      <p:pic>
        <p:nvPicPr>
          <p:cNvPr id="9" name="Content Placeholder 8" descr="A black and white drawing of a person sitting on a brick wall&#10;&#10;Description automatically generated">
            <a:extLst>
              <a:ext uri="{FF2B5EF4-FFF2-40B4-BE49-F238E27FC236}">
                <a16:creationId xmlns:a16="http://schemas.microsoft.com/office/drawing/2014/main" id="{51022E83-A467-145D-6A52-6C2C099DA8C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548399"/>
            <a:ext cx="3927480" cy="4140299"/>
          </a:xfrm>
        </p:spPr>
      </p:pic>
    </p:spTree>
    <p:extLst>
      <p:ext uri="{BB962C8B-B14F-4D97-AF65-F5344CB8AC3E}">
        <p14:creationId xmlns:p14="http://schemas.microsoft.com/office/powerpoint/2010/main" val="3517472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Supplies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>
                <a:sym typeface="Wingdings" panose="05000000000000000000" pitchFamily="2" charset="2"/>
              </a:rPr>
              <a:t>Textbook</a:t>
            </a:r>
          </a:p>
          <a:p>
            <a:r>
              <a:rPr lang="en-CA" dirty="0">
                <a:sym typeface="Wingdings" panose="05000000000000000000" pitchFamily="2" charset="2"/>
              </a:rPr>
              <a:t>Notebook (B4) 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Use for Journal Entry (hand in weekly) 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write your English name and student number in the upper right-hand corner of the cover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Place Sticker (next week)</a:t>
            </a:r>
            <a:r>
              <a:rPr lang="zh-TW" altLang="en-US" dirty="0">
                <a:sym typeface="Wingdings" panose="05000000000000000000" pitchFamily="2" charset="2"/>
              </a:rPr>
              <a:t> </a:t>
            </a:r>
            <a:r>
              <a:rPr lang="en-US" altLang="zh-TW" dirty="0">
                <a:sym typeface="Wingdings" panose="05000000000000000000" pitchFamily="2" charset="2"/>
              </a:rPr>
              <a:t>to indicate if want it marked.</a:t>
            </a:r>
            <a:endParaRPr lang="en-CA" dirty="0">
              <a:sym typeface="Wingdings" panose="05000000000000000000" pitchFamily="2" charset="2"/>
            </a:endParaRPr>
          </a:p>
          <a:p>
            <a:r>
              <a:rPr lang="en-CA" dirty="0">
                <a:solidFill>
                  <a:srgbClr val="FF0000"/>
                </a:solidFill>
                <a:sym typeface="Wingdings" panose="05000000000000000000" pitchFamily="2" charset="2"/>
              </a:rPr>
              <a:t>Red</a:t>
            </a:r>
            <a:r>
              <a:rPr lang="en-CA" dirty="0">
                <a:sym typeface="Wingdings" panose="05000000000000000000" pitchFamily="2" charset="2"/>
              </a:rPr>
              <a:t>, </a:t>
            </a:r>
            <a:r>
              <a:rPr lang="en-CA" dirty="0">
                <a:solidFill>
                  <a:srgbClr val="0000FF"/>
                </a:solidFill>
                <a:sym typeface="Wingdings" panose="05000000000000000000" pitchFamily="2" charset="2"/>
              </a:rPr>
              <a:t>Blue</a:t>
            </a:r>
            <a:r>
              <a:rPr lang="en-CA" dirty="0">
                <a:sym typeface="Wingdings" panose="05000000000000000000" pitchFamily="2" charset="2"/>
              </a:rPr>
              <a:t>, and black pens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DEF02-279C-22A9-E4BF-9C2D6F7FDE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For Next week...</a:t>
            </a:r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990408B-2DF3-4DF0-9B11-F0F5B43636C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79A9CC-4B03-865F-4682-EF6C0ECF267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6FDEE3-46D4-3DE8-3700-5F2299EBF6C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The 11 Best Notebooks and Notepads for 2024 | Reviews by Wirecutter">
            <a:extLst>
              <a:ext uri="{FF2B5EF4-FFF2-40B4-BE49-F238E27FC236}">
                <a16:creationId xmlns:a16="http://schemas.microsoft.com/office/drawing/2014/main" id="{9D1DE8E4-B701-9938-67CE-C336E80D9867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15505"/>
            <a:ext cx="4267200" cy="284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College Review 5 Pcs/lot Plastic Ball-point Pen Red blue Black Col">
            <a:extLst>
              <a:ext uri="{FF2B5EF4-FFF2-40B4-BE49-F238E27FC236}">
                <a16:creationId xmlns:a16="http://schemas.microsoft.com/office/drawing/2014/main" id="{FAA366BD-828A-5E31-2A5C-1FA2624A4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208" y="1028448"/>
            <a:ext cx="2011983" cy="200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731862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2584</TotalTime>
  <Words>129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Times New Roman</vt:lpstr>
      <vt:lpstr>Wingdings</vt:lpstr>
      <vt:lpstr>ecp1026</vt:lpstr>
      <vt:lpstr>CorelDRAW</vt:lpstr>
      <vt:lpstr>4 Correspondence</vt:lpstr>
      <vt:lpstr>Objectives, Contents, Evaluation</vt:lpstr>
      <vt:lpstr>The Writing Process</vt:lpstr>
      <vt:lpstr>Supplies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22</cp:revision>
  <dcterms:created xsi:type="dcterms:W3CDTF">2023-02-23T09:28:18Z</dcterms:created>
  <dcterms:modified xsi:type="dcterms:W3CDTF">2024-03-13T09:45:31Z</dcterms:modified>
  <cp:category>course</cp:category>
</cp:coreProperties>
</file>