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0" r:id="rId4"/>
    <p:sldId id="271" r:id="rId5"/>
    <p:sldId id="27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596" y="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§5 Reading Scientific Literature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kejiyingwen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jiyingwen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989" y="928437"/>
            <a:ext cx="8610600" cy="1552074"/>
          </a:xfrm>
        </p:spPr>
        <p:txBody>
          <a:bodyPr/>
          <a:lstStyle/>
          <a:p>
            <a:r>
              <a:rPr lang="en-CA" dirty="0"/>
              <a:t>5 Reading Scientific Literature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8DCFA-0086-4D34-8FDC-CBB1F4B2D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10" y="2590800"/>
            <a:ext cx="3858127" cy="3933825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7F1348A2-2B5F-4D2A-A7AD-743B1455AB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5.1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To learn how quickly gain a general understanding of a scientific article</a:t>
            </a:r>
          </a:p>
          <a:p>
            <a:r>
              <a:rPr lang="en-CA" dirty="0"/>
              <a:t>To learn and apply the methods of skimming, and scanning to reading technical literature and scientific papers</a:t>
            </a:r>
          </a:p>
          <a:p>
            <a:r>
              <a:rPr lang="en-CA" dirty="0"/>
              <a:t>To identify the key differences between scientific, regular writing, and oral communication.</a:t>
            </a:r>
          </a:p>
          <a:p>
            <a:pPr lvl="1"/>
            <a:endParaRPr lang="en-C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2DB184-EAE3-3D86-78F1-611C4E22BC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Objectives</a:t>
            </a:r>
          </a:p>
          <a:p>
            <a:endParaRPr lang="en-US" dirty="0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DAB17F5A-C1DB-0C20-1405-6D498F13C83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AF8CE17-8A7F-2395-4B6E-03704FADF83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9A99F29-6454-B31E-74BD-82BF1FB3F66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5.1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Pleasure (Extensive)</a:t>
            </a:r>
          </a:p>
          <a:p>
            <a:r>
              <a:rPr lang="en-CA" dirty="0"/>
              <a:t>Skimming</a:t>
            </a:r>
          </a:p>
          <a:p>
            <a:r>
              <a:rPr lang="en-CA" dirty="0"/>
              <a:t>Scanning</a:t>
            </a:r>
          </a:p>
          <a:p>
            <a:r>
              <a:rPr lang="en-CA" dirty="0"/>
              <a:t>Critical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E31D2-76F8-853B-BA15-047A857DB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Types of Reading</a:t>
            </a:r>
          </a:p>
        </p:txBody>
      </p:sp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DEDA422B-5C8C-6217-1E15-9B1939DB661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846D584-D1AD-D5CD-AA65-0089D53D150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08B74A2-2033-7801-A8BC-1CFA5F257F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The Project Gutenberg eBook of Old English Libraries, by Ernest A. Savage.">
            <a:extLst>
              <a:ext uri="{FF2B5EF4-FFF2-40B4-BE49-F238E27FC236}">
                <a16:creationId xmlns:a16="http://schemas.microsoft.com/office/drawing/2014/main" id="{4BB43BD6-786B-C515-762E-7758403801D6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105" y="2350008"/>
            <a:ext cx="4267200" cy="313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017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5.1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Reading Speed Test (20 pts)</a:t>
            </a:r>
          </a:p>
          <a:p>
            <a:pPr lvl="1"/>
            <a:r>
              <a:rPr lang="en-CA" dirty="0"/>
              <a:t>Before</a:t>
            </a:r>
          </a:p>
          <a:p>
            <a:pPr lvl="1"/>
            <a:r>
              <a:rPr lang="en-CA" dirty="0"/>
              <a:t>After</a:t>
            </a:r>
          </a:p>
          <a:p>
            <a:r>
              <a:rPr lang="en-CA" dirty="0"/>
              <a:t>Journal Entry (15 pts)</a:t>
            </a:r>
          </a:p>
          <a:p>
            <a:r>
              <a:rPr lang="en-CA" dirty="0"/>
              <a:t>Continuous Grading (15 pts)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8F68B0-9992-9260-C6AF-5F24C7B65F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Evaluation (50 pts total)</a:t>
            </a:r>
          </a:p>
          <a:p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F4CA2FD-77FC-B1A3-96E8-7B015DB4A84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6">
            <a:hlinkClick r:id="rId2"/>
            <a:extLst>
              <a:ext uri="{FF2B5EF4-FFF2-40B4-BE49-F238E27FC236}">
                <a16:creationId xmlns:a16="http://schemas.microsoft.com/office/drawing/2014/main" id="{D1A20140-4C8A-5A5D-620F-C7F6257915A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F4F4FCC4-4720-2BAA-10F8-757B6404693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3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5.1 Overview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Complete Online Reading Speed Test (See </a:t>
            </a:r>
            <a:r>
              <a:rPr lang="en-US" altLang="zh-TW" dirty="0">
                <a:ea typeface="新細明體" panose="02020500000000000000" pitchFamily="18" charset="-120"/>
              </a:rPr>
              <a:t>§</a:t>
            </a:r>
            <a:r>
              <a:rPr lang="en-CA" altLang="zh-TW" dirty="0">
                <a:ea typeface="新細明體" panose="02020500000000000000" pitchFamily="18" charset="-120"/>
              </a:rPr>
              <a:t>5</a:t>
            </a:r>
            <a:r>
              <a:rPr lang="en-CA" dirty="0"/>
              <a:t>.2 for details)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3" name="Picture 6">
            <a:hlinkClick r:id="rId3"/>
            <a:extLst>
              <a:ext uri="{FF2B5EF4-FFF2-40B4-BE49-F238E27FC236}">
                <a16:creationId xmlns:a16="http://schemas.microsoft.com/office/drawing/2014/main" id="{9092E550-8762-ED61-48D5-6955FC495B3F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50288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bw51over</Template>
  <TotalTime>36</TotalTime>
  <Words>108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Wingdings</vt:lpstr>
      <vt:lpstr>ecp1026</vt:lpstr>
      <vt:lpstr>CorelDRAW</vt:lpstr>
      <vt:lpstr>5 Reading Scientific Literature</vt:lpstr>
      <vt:lpstr>5.1 Overview</vt:lpstr>
      <vt:lpstr>5.1 Overview</vt:lpstr>
      <vt:lpstr>5.1 Overview</vt:lpstr>
      <vt:lpstr>5.1 Overview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Reading Scientific Literature</dc:title>
  <dc:subject>Template for Lecture Slides for Kejiyingwen</dc:subject>
  <dc:creator>林歐瑪</dc:creator>
  <cp:lastModifiedBy>Jonathon David White</cp:lastModifiedBy>
  <cp:revision>4</cp:revision>
  <dcterms:created xsi:type="dcterms:W3CDTF">2023-03-23T08:45:33Z</dcterms:created>
  <dcterms:modified xsi:type="dcterms:W3CDTF">2023-04-25T06:22:44Z</dcterms:modified>
  <cp:category>course</cp:category>
</cp:coreProperties>
</file>