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413" r:id="rId2"/>
    <p:sldId id="330" r:id="rId3"/>
    <p:sldId id="326" r:id="rId4"/>
    <p:sldId id="327" r:id="rId5"/>
    <p:sldId id="329" r:id="rId6"/>
    <p:sldId id="43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A778841-0806-4C56-B5BE-5840041F16D9}">
          <p14:sldIdLst>
            <p14:sldId id="413"/>
            <p14:sldId id="330"/>
            <p14:sldId id="326"/>
            <p14:sldId id="327"/>
            <p14:sldId id="329"/>
            <p14:sldId id="4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8A8A8"/>
    <a:srgbClr val="F3F3F3"/>
    <a:srgbClr val="F4F4F4"/>
    <a:srgbClr val="FBFBFB"/>
    <a:srgbClr val="E6E6E6"/>
    <a:srgbClr val="E0E0E0"/>
    <a:srgbClr val="E1E1E1"/>
    <a:srgbClr val="DCDCD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507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047"/>
        <p:guide pos="2880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CDC1B0-0F01-407D-971F-0980412FEC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32AFC-44A0-4CB9-B2AB-66D48A82F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9D8F-5E32-4D5F-B1AB-DB232A60B2D0}" type="datetimeFigureOut">
              <a:rPr lang="en-IN" smtClean="0"/>
              <a:t>10-03-2025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42FE7-81DF-4302-86D5-F052F1AF45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60E65-DF09-407D-A184-D378AD2F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15B30-F384-4762-A194-094DDC77C6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814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F0745-C57D-4E6A-80D3-20B2E29B9989}" type="datetimeFigureOut">
              <a:rPr lang="en-CA" smtClean="0"/>
              <a:t>2025-03-10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82BC7-1040-40C6-9580-738231D1FAC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97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82BC7-1040-40C6-9580-738231D1FACC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16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47633"/>
            <a:ext cx="8610600" cy="26162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3635" y="3843403"/>
            <a:ext cx="8712984" cy="1447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8F547-591C-01DE-3B68-8FACE63CEBCB}"/>
              </a:ext>
            </a:extLst>
          </p:cNvPr>
          <p:cNvSpPr txBox="1"/>
          <p:nvPr userDrawn="1"/>
        </p:nvSpPr>
        <p:spPr>
          <a:xfrm>
            <a:off x="933692" y="-34724"/>
            <a:ext cx="4666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dirty="0">
                <a:solidFill>
                  <a:srgbClr val="FF0000"/>
                </a:solidFill>
              </a:rPr>
              <a:t>Data Processing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4ACA-8BD7-81FB-2E8F-BBB62DF8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87" y="918428"/>
            <a:ext cx="8153400" cy="2449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8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1flo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B978DA-4905-41BF-AAB5-A5B0120C3E9D}"/>
              </a:ext>
            </a:extLst>
          </p:cNvPr>
          <p:cNvCxnSpPr/>
          <p:nvPr userDrawn="1"/>
        </p:nvCxnSpPr>
        <p:spPr bwMode="auto">
          <a:xfrm>
            <a:off x="-28197" y="5600072"/>
            <a:ext cx="917219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20E6A-F8B7-4366-9C92-B6F291600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6448"/>
            <a:ext cx="3898634" cy="5678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9BBB03-D941-B4FE-23DA-8B7F67B4E22F}"/>
              </a:ext>
            </a:extLst>
          </p:cNvPr>
          <p:cNvGrpSpPr/>
          <p:nvPr userDrawn="1"/>
        </p:nvGrpSpPr>
        <p:grpSpPr>
          <a:xfrm>
            <a:off x="3908324" y="920211"/>
            <a:ext cx="4429306" cy="2031333"/>
            <a:chOff x="5891877" y="3335462"/>
            <a:chExt cx="1257904" cy="2856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09780-20F4-4EA9-6E91-BF13E6EDA22A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D6386C-8347-E2E5-38D0-1B01A136305C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461665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</a:rPr>
                <a:t>main()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F36B31-3EF6-4804-7A90-CA87BC95A411}"/>
              </a:ext>
            </a:extLst>
          </p:cNvPr>
          <p:cNvGrpSpPr/>
          <p:nvPr userDrawn="1"/>
        </p:nvGrpSpPr>
        <p:grpSpPr>
          <a:xfrm>
            <a:off x="3988346" y="2016377"/>
            <a:ext cx="1167307" cy="741191"/>
            <a:chOff x="6877748" y="1850550"/>
            <a:chExt cx="1167307" cy="7411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3A27B7-F1E4-768D-A81E-C831AE68B1A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BCC47F-20BC-929F-CA59-62BE55F449A8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7347F6-2EB0-7ACE-2A8D-1CB88C8775D1}"/>
              </a:ext>
            </a:extLst>
          </p:cNvPr>
          <p:cNvGrpSpPr/>
          <p:nvPr userDrawn="1"/>
        </p:nvGrpSpPr>
        <p:grpSpPr>
          <a:xfrm>
            <a:off x="3988346" y="1208877"/>
            <a:ext cx="1167307" cy="814494"/>
            <a:chOff x="6877748" y="1777247"/>
            <a:chExt cx="1167307" cy="8144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62365-EB6D-7413-E43D-87560D73DED6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556C0-D290-42D9-48BA-D1247B62FF25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y1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C36B6C-6B02-5170-C9C8-7BA09F719BE3}"/>
              </a:ext>
            </a:extLst>
          </p:cNvPr>
          <p:cNvGrpSpPr/>
          <p:nvPr userDrawn="1"/>
        </p:nvGrpSpPr>
        <p:grpSpPr>
          <a:xfrm>
            <a:off x="5390804" y="2014452"/>
            <a:ext cx="1167307" cy="741191"/>
            <a:chOff x="6877748" y="1850550"/>
            <a:chExt cx="1167307" cy="741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25F84-A10B-C8FE-51DF-2F6C69E9DA5E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9A8D35-1A60-1DFC-D135-4E0EBB8754AB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047C65-104A-5C58-CE8A-7B2964559A91}"/>
              </a:ext>
            </a:extLst>
          </p:cNvPr>
          <p:cNvGrpSpPr/>
          <p:nvPr userDrawn="1"/>
        </p:nvGrpSpPr>
        <p:grpSpPr>
          <a:xfrm>
            <a:off x="5390804" y="1206952"/>
            <a:ext cx="1167307" cy="814494"/>
            <a:chOff x="6877748" y="1777247"/>
            <a:chExt cx="1167307" cy="8144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4BE4E3-4A43-6E5F-5509-029477DD8D4A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0EF634-CD44-265B-DA9D-A49D84FC785A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y2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86C9FA-1F53-52D0-A7D0-6EFFC2756B16}"/>
              </a:ext>
            </a:extLst>
          </p:cNvPr>
          <p:cNvGrpSpPr/>
          <p:nvPr userDrawn="1"/>
        </p:nvGrpSpPr>
        <p:grpSpPr>
          <a:xfrm>
            <a:off x="6793259" y="2016384"/>
            <a:ext cx="1167307" cy="741191"/>
            <a:chOff x="6877748" y="1850550"/>
            <a:chExt cx="1167307" cy="7411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A80D9-647A-111E-699F-E959DE4DFECB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485940-8B23-2477-02DC-3B5C61E86F62}"/>
                </a:ext>
              </a:extLst>
            </p:cNvPr>
            <p:cNvSpPr/>
            <p:nvPr/>
          </p:nvSpPr>
          <p:spPr>
            <a:xfrm>
              <a:off x="6877749" y="1850550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>
                  <a:solidFill>
                    <a:schemeClr val="tx2"/>
                  </a:solidFill>
                </a:rPr>
                <a:t>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56C92F-297B-1B44-897C-0DCC37705422}"/>
              </a:ext>
            </a:extLst>
          </p:cNvPr>
          <p:cNvGrpSpPr/>
          <p:nvPr userDrawn="1"/>
        </p:nvGrpSpPr>
        <p:grpSpPr>
          <a:xfrm>
            <a:off x="6793259" y="1208884"/>
            <a:ext cx="1167307" cy="814494"/>
            <a:chOff x="6877748" y="1777247"/>
            <a:chExt cx="1167307" cy="8144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E3E623-C72B-2F0A-DBF8-24C26CFBB66C}"/>
                </a:ext>
              </a:extLst>
            </p:cNvPr>
            <p:cNvSpPr/>
            <p:nvPr/>
          </p:nvSpPr>
          <p:spPr bwMode="auto">
            <a:xfrm>
              <a:off x="6877748" y="2155761"/>
              <a:ext cx="1167307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29BE4F-8920-3CAD-A2B5-0A372B9E600C}"/>
                </a:ext>
              </a:extLst>
            </p:cNvPr>
            <p:cNvSpPr/>
            <p:nvPr/>
          </p:nvSpPr>
          <p:spPr>
            <a:xfrm>
              <a:off x="6877749" y="1777247"/>
              <a:ext cx="1167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dirty="0" err="1">
                  <a:solidFill>
                    <a:schemeClr val="tx2"/>
                  </a:solidFill>
                </a:rPr>
                <a:t>dydt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0F5D93-8412-9CD3-87EF-3EC0F842CEA6}"/>
              </a:ext>
            </a:extLst>
          </p:cNvPr>
          <p:cNvSpPr txBox="1"/>
          <p:nvPr userDrawn="1"/>
        </p:nvSpPr>
        <p:spPr>
          <a:xfrm>
            <a:off x="3991625" y="156407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0.425e2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A73B15-7F61-771D-362F-8FAD0B2510BD}"/>
              </a:ext>
            </a:extLst>
          </p:cNvPr>
          <p:cNvSpPr txBox="1"/>
          <p:nvPr userDrawn="1"/>
        </p:nvSpPr>
        <p:spPr>
          <a:xfrm>
            <a:off x="5394449" y="1573425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0.395e2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72AFF-70ED-A3EC-6C64-E365D850E552}"/>
              </a:ext>
            </a:extLst>
          </p:cNvPr>
          <p:cNvSpPr txBox="1"/>
          <p:nvPr userDrawn="1"/>
        </p:nvSpPr>
        <p:spPr>
          <a:xfrm>
            <a:off x="3981212" y="2310481"/>
            <a:ext cx="117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0.00e-9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13ADB6-C7DA-7D77-1E36-3A3E4DB1812B}"/>
              </a:ext>
            </a:extLst>
          </p:cNvPr>
          <p:cNvSpPr txBox="1"/>
          <p:nvPr userDrawn="1"/>
        </p:nvSpPr>
        <p:spPr>
          <a:xfrm>
            <a:off x="5493167" y="2310481"/>
            <a:ext cx="1105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0.78e0</a:t>
            </a:r>
            <a:endParaRPr lang="en-IN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6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2pt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40D7-28D8-4F52-A1CD-880A78534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060" y="932213"/>
            <a:ext cx="3844226" cy="5741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D5D2F2-8190-4B87-843B-C895814B2BEE}"/>
              </a:ext>
            </a:extLst>
          </p:cNvPr>
          <p:cNvSpPr txBox="1"/>
          <p:nvPr userDrawn="1"/>
        </p:nvSpPr>
        <p:spPr>
          <a:xfrm>
            <a:off x="3860514" y="953842"/>
            <a:ext cx="1680506" cy="4985980"/>
          </a:xfrm>
          <a:prstGeom prst="rect">
            <a:avLst/>
          </a:prstGeom>
          <a:noFill/>
          <a:ln w="19050">
            <a:solidFill>
              <a:srgbClr val="0033CC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main()</a:t>
            </a:r>
          </a:p>
          <a:p>
            <a:pPr algn="ctr"/>
            <a:endParaRPr lang="en-US" sz="2400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  <a:p>
            <a:pPr algn="ctr"/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97CAB9-9A10-42D4-8E5D-782C8EBBE435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9FD542B-4618-97C8-E7E9-621D30A35986}"/>
              </a:ext>
            </a:extLst>
          </p:cNvPr>
          <p:cNvGrpSpPr/>
          <p:nvPr userDrawn="1"/>
        </p:nvGrpSpPr>
        <p:grpSpPr>
          <a:xfrm>
            <a:off x="4029732" y="1217601"/>
            <a:ext cx="1304081" cy="820744"/>
            <a:chOff x="-1539431" y="2559732"/>
            <a:chExt cx="1304081" cy="820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FA563-9990-4737-EBAE-BE51E713524B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83E8A4-398A-FA08-E7FB-DEFB79842A9B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6D0-AAF5-C6E5-566B-8709C34D5DF0}"/>
              </a:ext>
            </a:extLst>
          </p:cNvPr>
          <p:cNvGrpSpPr/>
          <p:nvPr userDrawn="1"/>
        </p:nvGrpSpPr>
        <p:grpSpPr>
          <a:xfrm>
            <a:off x="4029731" y="1969705"/>
            <a:ext cx="1304081" cy="820744"/>
            <a:chOff x="-1539431" y="2559732"/>
            <a:chExt cx="1304081" cy="8207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51B30-332C-0E1B-4E10-9FB9BF0BA3F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67CDCA-706D-705B-A952-3F2EB7AF288D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0F42-8681-F172-19DC-342ED7E77565}"/>
              </a:ext>
            </a:extLst>
          </p:cNvPr>
          <p:cNvGrpSpPr/>
          <p:nvPr userDrawn="1"/>
        </p:nvGrpSpPr>
        <p:grpSpPr>
          <a:xfrm>
            <a:off x="4044080" y="2721809"/>
            <a:ext cx="1304081" cy="820744"/>
            <a:chOff x="-1539431" y="2559732"/>
            <a:chExt cx="1304081" cy="82074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DD75CD-C4B8-9C76-CC9E-27B50D0C579C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2920BE-CBFA-C715-6C3D-73A2DC7853F3}"/>
                </a:ext>
              </a:extLst>
            </p:cNvPr>
            <p:cNvSpPr/>
            <p:nvPr/>
          </p:nvSpPr>
          <p:spPr>
            <a:xfrm>
              <a:off x="-1133613" y="2559732"/>
              <a:ext cx="4924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y2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319DBD-81C7-F5B2-7DBF-3A07095F0E82}"/>
              </a:ext>
            </a:extLst>
          </p:cNvPr>
          <p:cNvGrpSpPr/>
          <p:nvPr userDrawn="1"/>
        </p:nvGrpSpPr>
        <p:grpSpPr>
          <a:xfrm>
            <a:off x="4044079" y="3473913"/>
            <a:ext cx="1304081" cy="820744"/>
            <a:chOff x="-1539431" y="2559732"/>
            <a:chExt cx="1304081" cy="8207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250E85-9F47-56FB-C72A-FB3CB2524025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DE5369-2473-E24A-FF7E-4495F7929E95}"/>
                </a:ext>
              </a:extLst>
            </p:cNvPr>
            <p:cNvSpPr/>
            <p:nvPr/>
          </p:nvSpPr>
          <p:spPr>
            <a:xfrm>
              <a:off x="-1099148" y="255973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FA3D4-A6A4-19CB-0213-B2CA0BABF41E}"/>
              </a:ext>
            </a:extLst>
          </p:cNvPr>
          <p:cNvGrpSpPr/>
          <p:nvPr userDrawn="1"/>
        </p:nvGrpSpPr>
        <p:grpSpPr>
          <a:xfrm>
            <a:off x="4044079" y="4226017"/>
            <a:ext cx="1304081" cy="820744"/>
            <a:chOff x="-1539431" y="2559732"/>
            <a:chExt cx="1304081" cy="820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66637D-9FD5-B436-2B8C-12B10A7ACF5F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75412B-B730-400E-A171-874224624432}"/>
                </a:ext>
              </a:extLst>
            </p:cNvPr>
            <p:cNvSpPr/>
            <p:nvPr/>
          </p:nvSpPr>
          <p:spPr>
            <a:xfrm>
              <a:off x="-1253035" y="2559732"/>
              <a:ext cx="731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</a:rPr>
                <a:t>dydt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44B7E0-AF84-4DBB-977A-DE261B0B8FE6}"/>
              </a:ext>
            </a:extLst>
          </p:cNvPr>
          <p:cNvGrpSpPr/>
          <p:nvPr userDrawn="1"/>
        </p:nvGrpSpPr>
        <p:grpSpPr>
          <a:xfrm>
            <a:off x="4044078" y="5003806"/>
            <a:ext cx="1304081" cy="820744"/>
            <a:chOff x="-1539431" y="2559732"/>
            <a:chExt cx="1304081" cy="82074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427C6-21D7-F5D2-C154-3525EA6468E7}"/>
                </a:ext>
              </a:extLst>
            </p:cNvPr>
            <p:cNvSpPr/>
            <p:nvPr/>
          </p:nvSpPr>
          <p:spPr bwMode="auto">
            <a:xfrm>
              <a:off x="-1539431" y="2944496"/>
              <a:ext cx="1304081" cy="435980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271FEC-DFFD-105D-EC4A-E9637CE0D0F2}"/>
                </a:ext>
              </a:extLst>
            </p:cNvPr>
            <p:cNvSpPr/>
            <p:nvPr/>
          </p:nvSpPr>
          <p:spPr>
            <a:xfrm>
              <a:off x="-1022204" y="2559732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4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72427-2048-435E-9832-979E1CD41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938150"/>
            <a:ext cx="3788228" cy="57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7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DA32A3-15A1-483D-BA4A-80D88A2DD368}"/>
              </a:ext>
            </a:extLst>
          </p:cNvPr>
          <p:cNvCxnSpPr/>
          <p:nvPr userDrawn="1"/>
        </p:nvCxnSpPr>
        <p:spPr bwMode="auto">
          <a:xfrm>
            <a:off x="3794166" y="6056416"/>
            <a:ext cx="53023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202C9-21AA-4F53-B672-6804343F1CC1}"/>
              </a:ext>
            </a:extLst>
          </p:cNvPr>
          <p:cNvGrpSpPr/>
          <p:nvPr userDrawn="1"/>
        </p:nvGrpSpPr>
        <p:grpSpPr>
          <a:xfrm>
            <a:off x="3856688" y="845540"/>
            <a:ext cx="1680506" cy="5115274"/>
            <a:chOff x="5891877" y="3335462"/>
            <a:chExt cx="1257904" cy="28567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01D030-E6E9-4D08-A9A7-B51F72434C85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91C4B9-7896-4CA3-909F-4640D39F7A27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D69-755B-4FA8-A5AC-CFD0A71466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931136"/>
            <a:ext cx="3791041" cy="51559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E58E31-9AB6-AAB3-138B-A628B1DBE68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79733158"/>
              </p:ext>
            </p:extLst>
          </p:nvPr>
        </p:nvGraphicFramePr>
        <p:xfrm>
          <a:off x="7190631" y="931136"/>
          <a:ext cx="1953369" cy="1981200"/>
        </p:xfrm>
        <a:graphic>
          <a:graphicData uri="http://schemas.openxmlformats.org/drawingml/2006/table">
            <a:tbl>
              <a:tblPr/>
              <a:tblGrid>
                <a:gridCol w="499496">
                  <a:extLst>
                    <a:ext uri="{9D8B030D-6E8A-4147-A177-3AD203B41FA5}">
                      <a16:colId xmlns:a16="http://schemas.microsoft.com/office/drawing/2014/main" val="3678028472"/>
                    </a:ext>
                  </a:extLst>
                </a:gridCol>
                <a:gridCol w="772996">
                  <a:extLst>
                    <a:ext uri="{9D8B030D-6E8A-4147-A177-3AD203B41FA5}">
                      <a16:colId xmlns:a16="http://schemas.microsoft.com/office/drawing/2014/main" val="2611351562"/>
                    </a:ext>
                  </a:extLst>
                </a:gridCol>
                <a:gridCol w="680877">
                  <a:extLst>
                    <a:ext uri="{9D8B030D-6E8A-4147-A177-3AD203B41FA5}">
                      <a16:colId xmlns:a16="http://schemas.microsoft.com/office/drawing/2014/main" val="919199657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h[m]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t[s]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3274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74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1165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651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e</a:t>
                      </a:r>
                      <a:endParaRPr lang="en-IN" sz="20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-1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67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5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4a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90581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919A7-8474-AC92-48BE-5E52CBA9BB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42598"/>
            <a:ext cx="4177237" cy="57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86552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56A88E6-ACDB-B183-3897-F3DCD77C123B}"/>
              </a:ext>
            </a:extLst>
          </p:cNvPr>
          <p:cNvSpPr txBox="1"/>
          <p:nvPr/>
        </p:nvSpPr>
        <p:spPr>
          <a:xfrm>
            <a:off x="8017863" y="117959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-1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CD6A4B-DC5E-B15E-FA13-95733ED3072C}"/>
              </a:ext>
            </a:extLst>
          </p:cNvPr>
          <p:cNvSpPr txBox="1"/>
          <p:nvPr/>
        </p:nvSpPr>
        <p:spPr>
          <a:xfrm>
            <a:off x="7041536" y="1185624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-87</a:t>
            </a:r>
            <a:endParaRPr lang="en-IN" sz="2400" dirty="0">
              <a:solidFill>
                <a:srgbClr val="0033CC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D86633-BC13-2C61-D88C-7BB5D91A22CF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5F32085-8795-0BB0-1181-29B6909B4B88}"/>
                </a:ext>
              </a:extLst>
            </p:cNvPr>
            <p:cNvSpPr txBox="1"/>
            <p:nvPr/>
          </p:nvSpPr>
          <p:spPr>
            <a:xfrm>
              <a:off x="4386371" y="265029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646ACE4-C1AB-D99F-DA59-180316483DFC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4EE5CA-D774-8EF9-ECE8-C46DBABFCBFB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D93CED-873F-1721-0CA6-1F054CDBAEB8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8735B28-07F2-ABE7-7FAA-4044439B39A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892CCB-9B75-6932-428D-2A500C139C80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77BB0-ACEF-9B08-4227-305034DBFF95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DDD8F63-3B93-9811-A7B9-F1D81FFE0E8B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39DAD9D-4415-375D-0C65-D3C872613A60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2BA29A7-B6BC-3BC5-641F-E761BEE4E868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A118E8EB-67BA-AF5C-3CD1-3F814FEF1406}"/>
                  </a:ext>
                </a:extLst>
              </p:cNvPr>
              <p:cNvCxnSpPr>
                <a:cxnSpLocks/>
                <a:stCxn id="158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E86D0C3C-3388-B076-1DA5-6D8787102648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C9E07EC8-A70D-BBD4-2420-C6DEFB861093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1CA48DB-9C4D-73E1-9B86-DD49F48F24E9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6139407-D1D3-04D5-0BB2-401EBEB5542D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3A31A60-2A29-8765-916C-1A57CD41196B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56E153B-97BE-C306-D952-7CCC582C9F77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353090C-9FDF-D7A4-1EA0-57CC1FF20AF6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9B7351B-B019-CE91-C0E6-995C3917C3B8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DED6461-8D4C-6B07-D72F-C2795C11B708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30E5E15-4EDF-6143-67D8-3C0734BA78FC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D927111-D0B1-A0CE-0CEA-BB106812E2DC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62B0F5C7-E089-A904-56F7-C381CCB95F0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6DF88FA-EE09-7411-20AC-66D979D67AB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572DC80-FA23-A570-0675-592D64037ED7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22A6BEC2-9499-4CCD-F398-97A438E4400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14903E76-64FD-9E05-8D7B-8BBF8F108E9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8F13DD9-2A73-69AA-A2B1-3CFD887D3459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029D03B0-3C49-38EC-A93A-490B8A27D45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057E69B3-7898-8902-6EC5-3E9510E0167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80A680B-7463-20B1-46A7-2E361E3BBBBD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A4B19AFB-371A-3EA9-7AF6-B667FDDAE78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6C47D311-E5C1-1122-9D53-4AFF9814068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A331073C-41E9-3A20-219B-15E54E925C62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1C0154AB-A23D-58BD-DCBE-8C0866462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9563DA2F-13EA-F369-AECC-A2F8B9B4D30C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BA177BE-BB62-9BD5-B815-42D45AA67AC7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3EE05DC-E650-B00D-A932-A79F965F303B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D6BA23F-8D14-2333-109B-4C152601B96F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DA5ACE98-C5DC-2196-8F2A-112B82C62E97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EA535AAD-091E-5111-65A2-68D5A9AB1AF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A4565C3-A168-4FEF-BB6E-DEC345DAF65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ADA9AA8-32BF-C636-56D3-02650BF5B11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80446AA7-0C75-61FB-3201-E707C465EF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0CCF4F9A-55B3-E54B-54A8-F84CE936B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6E3DFB81-D09A-F295-E56C-43D27D09D519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495DDC24-860E-9E2E-98DD-BE6530BE009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A3D4FF5-1B1B-92DC-2D95-CB3F62DCFBB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BB8887E5-FBAD-8872-EE7C-3369333A5090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9221CDA-30E0-26E7-1D3C-28716B3E950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87A5C0-7C46-A921-C40E-D8C0EAE4088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9B5D174-69F8-09D0-021D-CBC72F3E7E59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3E74BEC-0A08-0C86-4C6F-E3CBB0BD2A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3EB89AED-E821-D744-790B-773DE4024DD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1310A43-8824-E2CC-2332-21F5282180BE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1E11FF7-E6BB-9040-B134-2D1857FBBE93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210891CE-D056-8700-49B5-BD90533F60C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780CFAF-07E4-45AD-33CF-B45DE64F4FD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E25B76C-F408-3229-890F-3E65708F7CF9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89E7095E-5442-5C33-8129-5E18E75D14C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EF7E0F8-7091-EE8B-2144-875FFA32482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9903E973-CA79-BA0A-047C-9A4909256AFA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EAD3AEC-3F8A-5951-929A-2B08ED94248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95C98B-C586-0DD1-98B7-67E651D411D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B8FB9CE9-FB52-9B53-C1D7-77405E40DD14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2FCC2BA-F3D4-A0C2-2E71-0416FC572836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79AFA7D8-D943-F099-E7BE-0AEC6B3D29F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8032BCF-510E-63D9-1A89-2C52E7203196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6FDD9547-A29D-8F07-2667-0B10AFD03A4B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D7D23D31-9DE1-F7A6-8F03-1D7BECF15EF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B96F460-5297-2DE4-B9A8-97C31FC7AFCB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3569788F-27F2-BCF5-C0C0-537FD9210A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9F8854BD-4117-5F42-6140-F4CB8CEA10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DB1E93D-D4DC-5D8D-502D-BEF3BB9B03CD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DB8BE52-EA28-70DD-59C5-8F8FB822F59C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5E718BB-36F3-A7C1-691D-A9E56E97F434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BD61A6A-4BC2-931F-EDFD-1FB2A716B30C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549468F-7A99-465D-48C0-330EBE5188C0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127668B-CE47-F7E9-63AB-7C405E95793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854D5EC-48D1-3124-290A-02078936365D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D552FA-AF4E-508F-7F8E-CF901FF12792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FA4109A-6FA9-E2D6-74E9-307AB71B386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DFF2387-86BE-67CA-EFF3-AA2CEAD655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02CBDC0-D3AD-6676-F88D-261A05708E0B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2D34E35-6C07-F991-8185-CD136A2E793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1A29691-9078-A314-687E-7ED6F70DCE2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10C82FA-5746-1A5E-96D4-28274D915E0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7077F70-8FB7-2793-58D8-695F87A7034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3E9A196-9C38-D7FA-CA81-563D63109A5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52F151-1337-BBCA-0B2B-2507925A9BA0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3875D5-8C2B-57CE-83E0-4AFC7AC0C62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86245DA-303F-C851-60DA-2C3C4276A53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ED05947-9A18-4188-76D7-1DD0B32B7C1C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237A5BE-78EC-C205-408B-A5BDF48E0B16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E1DEA5-54C2-56C2-B910-951A703C100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DFAE032-A8F2-AD43-1DB6-701CB16BD31C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48006F-3150-ACFB-C2EF-B1705C9564F8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7133369-10C5-6E73-04F9-5FFDDD26CF5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2E13924-F348-3CB3-9544-1470EF226FFF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273AC5C-13C3-9129-4B84-AAA4BC4F15D0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38CE08D-2619-7734-8798-504FF16A03D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CBCBCB9-83A4-5F98-EEB1-59383CAFDB7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0D2F935-9370-7D5E-D8DB-B990BB0ECF1E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26E3271-AF8A-A016-3CB4-A08AE2EA141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65CDD78-010F-F2D2-E013-0C96DE98BB45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BB62946-854E-92FC-02D9-2EE3982C2F9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BF023CA-AE65-BCFD-86B0-E0CA3B26ED7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231E30-1379-8E0A-0ABD-F91C2124935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6F2717-61ED-FAC1-6F26-1F26A59820BD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1E9FD79-A252-B720-88F7-866C7A42B4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809AFC4-66B5-AE96-E4D3-75255A1DD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883C24-A124-346E-A36E-8F27B53A7385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D289CE3-8B21-DB0A-FFAB-F9E02FD7DC7A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09F0EABC-AB9D-5F35-AA71-1F5F04C3E24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4D5C11-AE2A-D32C-EE10-5997FF6F4DFA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C6139BD-AA6B-4352-C343-4DBB811A2774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37C78-9D25-3AD2-82CA-581245FEF5AA}"/>
                </a:ext>
              </a:extLst>
            </p:cNvPr>
            <p:cNvSpPr txBox="1"/>
            <p:nvPr userDrawn="1"/>
          </p:nvSpPr>
          <p:spPr>
            <a:xfrm>
              <a:off x="5174467" y="264155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99580B6-4E22-54AC-FA58-29AFEED2FD97}"/>
                </a:ext>
              </a:extLst>
            </p:cNvPr>
            <p:cNvSpPr txBox="1"/>
            <p:nvPr userDrawn="1"/>
          </p:nvSpPr>
          <p:spPr>
            <a:xfrm>
              <a:off x="5962563" y="2632812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07A299C-A114-22AC-4790-7B73014DEA74}"/>
                </a:ext>
              </a:extLst>
            </p:cNvPr>
            <p:cNvSpPr txBox="1"/>
            <p:nvPr userDrawn="1"/>
          </p:nvSpPr>
          <p:spPr>
            <a:xfrm>
              <a:off x="6750659" y="2628100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FDEB651-1D0D-9BF7-B732-E0B61351F238}"/>
                </a:ext>
              </a:extLst>
            </p:cNvPr>
            <p:cNvSpPr txBox="1"/>
            <p:nvPr userDrawn="1"/>
          </p:nvSpPr>
          <p:spPr>
            <a:xfrm>
              <a:off x="7554867" y="2623388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42CFA9B-204E-FFD0-1C8B-94D42E41729F}"/>
                </a:ext>
              </a:extLst>
            </p:cNvPr>
            <p:cNvSpPr txBox="1"/>
            <p:nvPr userDrawn="1"/>
          </p:nvSpPr>
          <p:spPr>
            <a:xfrm>
              <a:off x="8402780" y="2610979"/>
              <a:ext cx="56938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1AC951B-246A-E06F-8AFA-51D06E5425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70ADBE-D1D0-3505-62DB-00BFD9D52198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480ABD-5822-D729-97C1-190D8B960161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0E7DC8-7377-7253-543E-2BA1506139F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5B37B0-4BA8-AE74-A3D6-E4726A35DDE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03A5-EC1C-1EFB-EDA2-B7E729389CC8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FA1866-10B8-365E-E9F3-9C557B0DD5FD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41F1D-F649-2205-97F0-A7FAE56E624B}"/>
              </a:ext>
            </a:extLst>
          </p:cNvPr>
          <p:cNvGrpSpPr/>
          <p:nvPr userDrawn="1"/>
        </p:nvGrpSpPr>
        <p:grpSpPr>
          <a:xfrm>
            <a:off x="5025315" y="2421345"/>
            <a:ext cx="267516" cy="1719150"/>
            <a:chOff x="4220347" y="2442158"/>
            <a:chExt cx="267516" cy="1719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F91724-E65C-5207-EB85-7918322B9BF4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4AD863-C2EC-5F98-ADF7-1CA07D301C0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181FE-261D-F2AC-02A6-12611FE795E2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AFFFA8-2B98-90BD-A597-064F7E7CA6F6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CE5409-DE1D-30F3-5A08-03EA5D49ABA5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EA4E94-86D3-AF27-61BB-C4F59E838842}"/>
              </a:ext>
            </a:extLst>
          </p:cNvPr>
          <p:cNvGrpSpPr/>
          <p:nvPr userDrawn="1"/>
        </p:nvGrpSpPr>
        <p:grpSpPr>
          <a:xfrm>
            <a:off x="5818195" y="2416649"/>
            <a:ext cx="267516" cy="1719150"/>
            <a:chOff x="4220347" y="2442158"/>
            <a:chExt cx="267516" cy="1719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C487F7-CBCF-49DD-0EE7-AFB9E339F0C9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0E5773-FCE3-109C-387E-04481C5BB086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411AF-0488-3AEA-B90E-19DE20943218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C0D2DA-CD8B-A2F9-3CD9-F6F00C22504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C376F4-C205-3893-6605-BE6B61D52DBE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A341B86-66E1-E805-E718-C3EAE02A7356}"/>
              </a:ext>
            </a:extLst>
          </p:cNvPr>
          <p:cNvGrpSpPr/>
          <p:nvPr userDrawn="1"/>
        </p:nvGrpSpPr>
        <p:grpSpPr>
          <a:xfrm>
            <a:off x="6627187" y="2411953"/>
            <a:ext cx="267516" cy="1719150"/>
            <a:chOff x="4220347" y="2442158"/>
            <a:chExt cx="267516" cy="171915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E28285-9063-7C86-95DB-0563D99A27D7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56630-5C3D-A965-6EB3-29E47179F385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C6EAB2-EA1D-7DD3-F4F0-B323C28C3CCC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2818D6-D3C3-F6B2-390D-54DFE17FF1BD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32A0153-B8A4-ECBD-000D-7843A9AE6ADA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4C99E5-37DD-4324-F7DC-53C01DB2C316}"/>
              </a:ext>
            </a:extLst>
          </p:cNvPr>
          <p:cNvGrpSpPr/>
          <p:nvPr userDrawn="1"/>
        </p:nvGrpSpPr>
        <p:grpSpPr>
          <a:xfrm>
            <a:off x="7440207" y="2395173"/>
            <a:ext cx="267516" cy="1719150"/>
            <a:chOff x="4220347" y="2442158"/>
            <a:chExt cx="267516" cy="171915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857B0-C738-83B3-608B-700748DB7B63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5CE4C6-FC5B-0630-858B-F4CE31481AD2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6861E7-583C-5D3F-DD53-181AF9D5BA07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D537ED-8B66-BFCB-9F52-11BCAF9FD8C2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C8D6FE-56EA-1DDF-9395-39F3FB8BBC48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ABC82C-1064-F081-E805-7E526D072F79}"/>
              </a:ext>
            </a:extLst>
          </p:cNvPr>
          <p:cNvGrpSpPr/>
          <p:nvPr userDrawn="1"/>
        </p:nvGrpSpPr>
        <p:grpSpPr>
          <a:xfrm>
            <a:off x="8249199" y="2398533"/>
            <a:ext cx="267516" cy="1719150"/>
            <a:chOff x="4220347" y="2442158"/>
            <a:chExt cx="267516" cy="171915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11BF2E-AB5B-7862-4749-447AC0E85F90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54A2F94-F069-773A-28F1-2F6100A18E0B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8B6165-C5CD-41A8-74AD-7C5E48204693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7280581-6A3A-A6B6-6DFB-B8C371DEE759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BEBE35-756C-E588-0859-C9954E942BF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5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66408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5C2CCC8-961B-8144-0519-769FC7152059}"/>
                </a:ext>
              </a:extLst>
            </p:cNvPr>
            <p:cNvSpPr txBox="1"/>
            <p:nvPr userDrawn="1"/>
          </p:nvSpPr>
          <p:spPr>
            <a:xfrm>
              <a:off x="7591291" y="3020419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7408D2F-9C69-C049-9B79-C6001E2F4553}"/>
                </a:ext>
              </a:extLst>
            </p:cNvPr>
            <p:cNvSpPr txBox="1"/>
            <p:nvPr userDrawn="1"/>
          </p:nvSpPr>
          <p:spPr>
            <a:xfrm>
              <a:off x="8426109" y="2997267"/>
              <a:ext cx="5693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9F60A0-6A8C-03CF-D38C-7077E5074771}"/>
                </a:ext>
              </a:extLst>
            </p:cNvPr>
            <p:cNvSpPr txBox="1"/>
            <p:nvPr userDrawn="1"/>
          </p:nvSpPr>
          <p:spPr>
            <a:xfrm>
              <a:off x="7591290" y="2673218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D5B068-3315-FF23-BEB7-2D0F360FA649}"/>
                </a:ext>
              </a:extLst>
            </p:cNvPr>
            <p:cNvSpPr txBox="1"/>
            <p:nvPr userDrawn="1"/>
          </p:nvSpPr>
          <p:spPr>
            <a:xfrm>
              <a:off x="8421427" y="263624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0E9ABF-E3E8-0B1F-6332-6EF4D317B3A7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3CCDC0-8DDB-040F-A526-B6151C4D92DF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BD2F0-1FF2-0309-0611-A89E9A78D2AA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346F55-1E86-E64F-8741-C123C7C23A10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F8693D-BC9D-2229-A788-C1ABC278CDDF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342750-1561-F7BA-1540-13C6B36147AC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29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8259" y="5578490"/>
            <a:ext cx="9105741" cy="336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2A8C4A-2BF6-4021-A4FD-6DF7B8C063AB}"/>
              </a:ext>
            </a:extLst>
          </p:cNvPr>
          <p:cNvSpPr/>
          <p:nvPr/>
        </p:nvSpPr>
        <p:spPr bwMode="auto">
          <a:xfrm>
            <a:off x="4254447" y="960844"/>
            <a:ext cx="4759471" cy="1213245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3F1AB5-2870-491A-B4E0-F297EF6F7E90}"/>
              </a:ext>
            </a:extLst>
          </p:cNvPr>
          <p:cNvSpPr txBox="1"/>
          <p:nvPr/>
        </p:nvSpPr>
        <p:spPr>
          <a:xfrm>
            <a:off x="4121118" y="907984"/>
            <a:ext cx="1235789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none" dirty="0">
                <a:solidFill>
                  <a:srgbClr val="0033CC"/>
                </a:solidFill>
              </a:rPr>
              <a:t>main()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2AE30E1-C27B-E973-2CDA-1BE1FD9D76B3}"/>
              </a:ext>
            </a:extLst>
          </p:cNvPr>
          <p:cNvSpPr/>
          <p:nvPr/>
        </p:nvSpPr>
        <p:spPr bwMode="auto">
          <a:xfrm>
            <a:off x="7011209" y="1240252"/>
            <a:ext cx="715594" cy="354225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8B03098-F86D-9C8C-68B7-45BAF57E936B}"/>
              </a:ext>
            </a:extLst>
          </p:cNvPr>
          <p:cNvSpPr/>
          <p:nvPr/>
        </p:nvSpPr>
        <p:spPr>
          <a:xfrm>
            <a:off x="6936709" y="874319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ndata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33BBEFC-3F2B-E749-F988-CD016287F0B3}"/>
              </a:ext>
            </a:extLst>
          </p:cNvPr>
          <p:cNvSpPr/>
          <p:nvPr/>
        </p:nvSpPr>
        <p:spPr bwMode="auto">
          <a:xfrm>
            <a:off x="7846442" y="124230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3CC608D-A759-FBCB-FA5C-8B73590ECE15}"/>
              </a:ext>
            </a:extLst>
          </p:cNvPr>
          <p:cNvSpPr/>
          <p:nvPr/>
        </p:nvSpPr>
        <p:spPr>
          <a:xfrm>
            <a:off x="8050388" y="86374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u="none" dirty="0" err="1">
                <a:solidFill>
                  <a:schemeClr val="tx2"/>
                </a:solidFill>
              </a:rPr>
              <a:t>i</a:t>
            </a:r>
            <a:endParaRPr lang="en-US" sz="2400" u="none" dirty="0">
              <a:solidFill>
                <a:schemeClr val="tx2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33D803F-BB23-BD93-A254-974CFA58AB0C}"/>
              </a:ext>
            </a:extLst>
          </p:cNvPr>
          <p:cNvSpPr txBox="1"/>
          <p:nvPr/>
        </p:nvSpPr>
        <p:spPr>
          <a:xfrm>
            <a:off x="7204101" y="1181831"/>
            <a:ext cx="3129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3</a:t>
            </a:r>
            <a:endParaRPr lang="en-IN" sz="2400" dirty="0">
              <a:solidFill>
                <a:srgbClr val="0033CC"/>
              </a:solidFill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45D6969B-93A9-A077-A894-D7EB26AE2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12" y="937866"/>
            <a:ext cx="4172958" cy="5781161"/>
          </a:xfrm>
          <a:prstGeom prst="rect">
            <a:avLst/>
          </a:prstGeom>
        </p:spPr>
      </p:pic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1A2A168-519C-04FF-524B-A49EE8471A9D}"/>
              </a:ext>
            </a:extLst>
          </p:cNvPr>
          <p:cNvGrpSpPr/>
          <p:nvPr userDrawn="1"/>
        </p:nvGrpSpPr>
        <p:grpSpPr>
          <a:xfrm>
            <a:off x="4290890" y="1419923"/>
            <a:ext cx="4756630" cy="2984508"/>
            <a:chOff x="4290890" y="1665642"/>
            <a:chExt cx="4756630" cy="2984508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0F4B462-4BC8-1EDD-F7CD-EA9E4CDF4B21}"/>
                </a:ext>
              </a:extLst>
            </p:cNvPr>
            <p:cNvSpPr txBox="1"/>
            <p:nvPr/>
          </p:nvSpPr>
          <p:spPr>
            <a:xfrm>
              <a:off x="4309428" y="265029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42.5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39.5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33.5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1076BB06-C75F-B592-A947-1B2A9B6195F6}"/>
                </a:ext>
              </a:extLst>
            </p:cNvPr>
            <p:cNvSpPr/>
            <p:nvPr/>
          </p:nvSpPr>
          <p:spPr>
            <a:xfrm>
              <a:off x="4537538" y="1669623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y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973833C-05BD-D885-0752-D16A15817366}"/>
                </a:ext>
              </a:extLst>
            </p:cNvPr>
            <p:cNvSpPr/>
            <p:nvPr/>
          </p:nvSpPr>
          <p:spPr>
            <a:xfrm>
              <a:off x="5287178" y="1665642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yt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B6A4DD88-D843-E589-FCC8-8953C4B60449}"/>
                </a:ext>
              </a:extLst>
            </p:cNvPr>
            <p:cNvSpPr/>
            <p:nvPr/>
          </p:nvSpPr>
          <p:spPr>
            <a:xfrm>
              <a:off x="6097010" y="1699577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v</a:t>
              </a: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03ADFA5-F76E-737E-5341-83F914EDB6B6}"/>
                </a:ext>
              </a:extLst>
            </p:cNvPr>
            <p:cNvSpPr/>
            <p:nvPr/>
          </p:nvSpPr>
          <p:spPr>
            <a:xfrm>
              <a:off x="6829779" y="1702416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 err="1">
                  <a:solidFill>
                    <a:schemeClr val="tx2"/>
                  </a:solidFill>
                </a:rPr>
                <a:t>vt</a:t>
              </a:r>
              <a:endParaRPr lang="en-US" sz="2400" u="none" dirty="0">
                <a:solidFill>
                  <a:schemeClr val="tx2"/>
                </a:solidFill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3654AC3-8DFD-B52D-47BC-7CA7A1C6AA0D}"/>
                </a:ext>
              </a:extLst>
            </p:cNvPr>
            <p:cNvSpPr/>
            <p:nvPr/>
          </p:nvSpPr>
          <p:spPr>
            <a:xfrm>
              <a:off x="7673207" y="1699576"/>
              <a:ext cx="320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72C911B-7B6E-F0F2-3617-2B0657366EA7}"/>
                </a:ext>
              </a:extLst>
            </p:cNvPr>
            <p:cNvSpPr/>
            <p:nvPr/>
          </p:nvSpPr>
          <p:spPr>
            <a:xfrm>
              <a:off x="8406520" y="1699575"/>
              <a:ext cx="405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at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5612F25-34D6-B42E-A208-BBD5780047B2}"/>
                </a:ext>
              </a:extLst>
            </p:cNvPr>
            <p:cNvGrpSpPr/>
            <p:nvPr userDrawn="1"/>
          </p:nvGrpSpPr>
          <p:grpSpPr>
            <a:xfrm>
              <a:off x="4290890" y="2085711"/>
              <a:ext cx="4756630" cy="2564439"/>
              <a:chOff x="4290890" y="2085711"/>
              <a:chExt cx="4756630" cy="2564439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AC9C5338-8F5E-8F37-9F43-AB3268089363}"/>
                  </a:ext>
                </a:extLst>
              </p:cNvPr>
              <p:cNvSpPr/>
              <p:nvPr/>
            </p:nvSpPr>
            <p:spPr bwMode="auto">
              <a:xfrm>
                <a:off x="4291472" y="344644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67D4DD9-BE9E-8CC5-8652-DF8CA60053F7}"/>
                  </a:ext>
                </a:extLst>
              </p:cNvPr>
              <p:cNvSpPr/>
              <p:nvPr/>
            </p:nvSpPr>
            <p:spPr>
              <a:xfrm>
                <a:off x="4598585" y="313382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39" name="Straight Arrow Connector 238">
                <a:extLst>
                  <a:ext uri="{FF2B5EF4-FFF2-40B4-BE49-F238E27FC236}">
                    <a16:creationId xmlns:a16="http://schemas.microsoft.com/office/drawing/2014/main" id="{F7E965D0-95A4-8C00-0044-D17F9357EC2B}"/>
                  </a:ext>
                </a:extLst>
              </p:cNvPr>
              <p:cNvCxnSpPr>
                <a:cxnSpLocks/>
                <a:stCxn id="256" idx="2"/>
              </p:cNvCxnSpPr>
              <p:nvPr/>
            </p:nvCxnSpPr>
            <p:spPr bwMode="auto">
              <a:xfrm flipH="1">
                <a:off x="4679880" y="234806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EA76B3F-0415-660F-A57F-9F748253055D}"/>
                  </a:ext>
                </a:extLst>
              </p:cNvPr>
              <p:cNvSpPr/>
              <p:nvPr/>
            </p:nvSpPr>
            <p:spPr bwMode="auto">
              <a:xfrm>
                <a:off x="4291474" y="274334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FCBAF4A2-D1C6-2FA6-7583-7FD3CA8B0C09}"/>
                  </a:ext>
                </a:extLst>
              </p:cNvPr>
              <p:cNvSpPr/>
              <p:nvPr/>
            </p:nvSpPr>
            <p:spPr>
              <a:xfrm>
                <a:off x="4556906" y="243072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301F9A0-82D4-BC65-5589-05AFD2A304CC}"/>
                  </a:ext>
                </a:extLst>
              </p:cNvPr>
              <p:cNvSpPr/>
              <p:nvPr userDrawn="1"/>
            </p:nvSpPr>
            <p:spPr bwMode="auto">
              <a:xfrm>
                <a:off x="4290890" y="309355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52740393-0ED0-BE5F-B97D-807B4B0E059C}"/>
                  </a:ext>
                </a:extLst>
              </p:cNvPr>
              <p:cNvSpPr/>
              <p:nvPr/>
            </p:nvSpPr>
            <p:spPr bwMode="auto">
              <a:xfrm>
                <a:off x="4291471" y="379799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C5FFB25A-4705-6DA8-4C29-60F1DD466E60}"/>
                  </a:ext>
                </a:extLst>
              </p:cNvPr>
              <p:cNvSpPr/>
              <p:nvPr/>
            </p:nvSpPr>
            <p:spPr>
              <a:xfrm>
                <a:off x="4556903" y="348538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252C6979-C9AA-3450-E298-7CE41A2B04E1}"/>
                  </a:ext>
                </a:extLst>
              </p:cNvPr>
              <p:cNvSpPr/>
              <p:nvPr/>
            </p:nvSpPr>
            <p:spPr bwMode="auto">
              <a:xfrm>
                <a:off x="4291470" y="414954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7840B07A-D8A7-1C4A-5241-8A71616E7FCE}"/>
                  </a:ext>
                </a:extLst>
              </p:cNvPr>
              <p:cNvSpPr/>
              <p:nvPr/>
            </p:nvSpPr>
            <p:spPr>
              <a:xfrm>
                <a:off x="4556902" y="383693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8B265A3D-7986-2024-F737-7DF4F1E34ADA}"/>
                  </a:ext>
                </a:extLst>
              </p:cNvPr>
              <p:cNvSpPr/>
              <p:nvPr/>
            </p:nvSpPr>
            <p:spPr>
              <a:xfrm>
                <a:off x="4556901" y="418848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54A3F544-9223-0820-58FD-A2D7B5567254}"/>
                  </a:ext>
                </a:extLst>
              </p:cNvPr>
              <p:cNvSpPr/>
              <p:nvPr/>
            </p:nvSpPr>
            <p:spPr bwMode="auto">
              <a:xfrm>
                <a:off x="5102958" y="2735418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40D6B7A1-C0CF-D778-D608-C753AE51704A}"/>
                  </a:ext>
                </a:extLst>
              </p:cNvPr>
              <p:cNvSpPr/>
              <p:nvPr/>
            </p:nvSpPr>
            <p:spPr>
              <a:xfrm>
                <a:off x="5368390" y="242280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87FA16A7-73BD-E3AA-80B2-5E58B78057C9}"/>
                  </a:ext>
                </a:extLst>
              </p:cNvPr>
              <p:cNvGrpSpPr/>
              <p:nvPr/>
            </p:nvGrpSpPr>
            <p:grpSpPr>
              <a:xfrm>
                <a:off x="5102957" y="277435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3" name="Rectangle 342">
                  <a:extLst>
                    <a:ext uri="{FF2B5EF4-FFF2-40B4-BE49-F238E27FC236}">
                      <a16:creationId xmlns:a16="http://schemas.microsoft.com/office/drawing/2014/main" id="{1D9E61DE-8F41-834D-4770-74CD7E31AB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343">
                  <a:extLst>
                    <a:ext uri="{FF2B5EF4-FFF2-40B4-BE49-F238E27FC236}">
                      <a16:creationId xmlns:a16="http://schemas.microsoft.com/office/drawing/2014/main" id="{BE6CC39C-64E0-46C4-C520-805F0148BF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CEAA718E-89A4-2F13-0215-E5AF821BA3BC}"/>
                  </a:ext>
                </a:extLst>
              </p:cNvPr>
              <p:cNvGrpSpPr/>
              <p:nvPr/>
            </p:nvGrpSpPr>
            <p:grpSpPr>
              <a:xfrm>
                <a:off x="5102956" y="312590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41" name="Rectangle 340">
                  <a:extLst>
                    <a:ext uri="{FF2B5EF4-FFF2-40B4-BE49-F238E27FC236}">
                      <a16:creationId xmlns:a16="http://schemas.microsoft.com/office/drawing/2014/main" id="{3C72004A-3201-C677-367F-E76AD1B08280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341">
                  <a:extLst>
                    <a:ext uri="{FF2B5EF4-FFF2-40B4-BE49-F238E27FC236}">
                      <a16:creationId xmlns:a16="http://schemas.microsoft.com/office/drawing/2014/main" id="{D8A25288-BC66-5746-D4A4-3B39983AF9F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CBA28126-BA79-5671-3549-D51BBEC242F3}"/>
                  </a:ext>
                </a:extLst>
              </p:cNvPr>
              <p:cNvGrpSpPr/>
              <p:nvPr/>
            </p:nvGrpSpPr>
            <p:grpSpPr>
              <a:xfrm>
                <a:off x="5102955" y="347746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9" name="Rectangle 338">
                  <a:extLst>
                    <a:ext uri="{FF2B5EF4-FFF2-40B4-BE49-F238E27FC236}">
                      <a16:creationId xmlns:a16="http://schemas.microsoft.com/office/drawing/2014/main" id="{1F3088FE-6AFA-61C6-049C-58B62705DAA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0" name="Rectangle 339">
                  <a:extLst>
                    <a:ext uri="{FF2B5EF4-FFF2-40B4-BE49-F238E27FC236}">
                      <a16:creationId xmlns:a16="http://schemas.microsoft.com/office/drawing/2014/main" id="{1E0916E7-A4E3-A6C6-8D7B-1274856FEF9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A2F0D39A-B7BF-13DA-819D-1829533CFEA6}"/>
                  </a:ext>
                </a:extLst>
              </p:cNvPr>
              <p:cNvGrpSpPr/>
              <p:nvPr/>
            </p:nvGrpSpPr>
            <p:grpSpPr>
              <a:xfrm>
                <a:off x="5102954" y="382901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7" name="Rectangle 336">
                  <a:extLst>
                    <a:ext uri="{FF2B5EF4-FFF2-40B4-BE49-F238E27FC236}">
                      <a16:creationId xmlns:a16="http://schemas.microsoft.com/office/drawing/2014/main" id="{5EAFD81A-FB78-8E89-37AE-6E914676A5D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" name="Rectangle 337">
                  <a:extLst>
                    <a:ext uri="{FF2B5EF4-FFF2-40B4-BE49-F238E27FC236}">
                      <a16:creationId xmlns:a16="http://schemas.microsoft.com/office/drawing/2014/main" id="{68A1BECF-A957-3CE0-A852-D739AD7E07A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62A6FE0-54D0-F833-62F4-BE6368B54B48}"/>
                  </a:ext>
                </a:extLst>
              </p:cNvPr>
              <p:cNvSpPr/>
              <p:nvPr/>
            </p:nvSpPr>
            <p:spPr>
              <a:xfrm>
                <a:off x="5368385" y="4180564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id="{D6302727-E217-4630-4F26-3575F725B5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8578" y="234767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3D251C2-5086-E30E-CFE3-42DC2DCBA6BE}"/>
                  </a:ext>
                </a:extLst>
              </p:cNvPr>
              <p:cNvSpPr/>
              <p:nvPr/>
            </p:nvSpPr>
            <p:spPr bwMode="auto">
              <a:xfrm>
                <a:off x="4328634" y="209158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9D3F0E08-B3B3-F4E8-1F85-E4AFE298A1D1}"/>
                  </a:ext>
                </a:extLst>
              </p:cNvPr>
              <p:cNvSpPr/>
              <p:nvPr/>
            </p:nvSpPr>
            <p:spPr bwMode="auto">
              <a:xfrm>
                <a:off x="4548186" y="209654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6BDA7BB-8FD2-1409-2F42-611B3EF64426}"/>
                  </a:ext>
                </a:extLst>
              </p:cNvPr>
              <p:cNvSpPr/>
              <p:nvPr/>
            </p:nvSpPr>
            <p:spPr bwMode="auto">
              <a:xfrm>
                <a:off x="5106850" y="2090407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0DB1B2B-311D-D92B-3F59-D859892CA0F4}"/>
                  </a:ext>
                </a:extLst>
              </p:cNvPr>
              <p:cNvSpPr/>
              <p:nvPr/>
            </p:nvSpPr>
            <p:spPr bwMode="auto">
              <a:xfrm>
                <a:off x="5326402" y="2095370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F29F7B19-A6D3-ECA5-696B-6192E69FBF11}"/>
                  </a:ext>
                </a:extLst>
              </p:cNvPr>
              <p:cNvGrpSpPr/>
              <p:nvPr/>
            </p:nvGrpSpPr>
            <p:grpSpPr>
              <a:xfrm>
                <a:off x="5897473" y="241488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5" name="Rectangle 334">
                  <a:extLst>
                    <a:ext uri="{FF2B5EF4-FFF2-40B4-BE49-F238E27FC236}">
                      <a16:creationId xmlns:a16="http://schemas.microsoft.com/office/drawing/2014/main" id="{97421319-D551-3E6B-790D-9687C7DD3138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6" name="Rectangle 335">
                  <a:extLst>
                    <a:ext uri="{FF2B5EF4-FFF2-40B4-BE49-F238E27FC236}">
                      <a16:creationId xmlns:a16="http://schemas.microsoft.com/office/drawing/2014/main" id="{F0C7DF46-E257-E162-B4A6-EAD50B93F188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BA1ADE38-CC49-BE3C-9DF5-A9AF97FA6DED}"/>
                  </a:ext>
                </a:extLst>
              </p:cNvPr>
              <p:cNvGrpSpPr/>
              <p:nvPr/>
            </p:nvGrpSpPr>
            <p:grpSpPr>
              <a:xfrm>
                <a:off x="5897472" y="276643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D0CB3CC9-2D3A-D1F3-F962-640190043057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333">
                  <a:extLst>
                    <a:ext uri="{FF2B5EF4-FFF2-40B4-BE49-F238E27FC236}">
                      <a16:creationId xmlns:a16="http://schemas.microsoft.com/office/drawing/2014/main" id="{98F34553-BAFB-F6C9-EF26-9A0476A17AE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A3C38947-0AB5-0B6F-B6B4-BFF0A713E922}"/>
                  </a:ext>
                </a:extLst>
              </p:cNvPr>
              <p:cNvGrpSpPr/>
              <p:nvPr/>
            </p:nvGrpSpPr>
            <p:grpSpPr>
              <a:xfrm>
                <a:off x="5897471" y="311798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A8C2EF25-A7B8-3719-34F9-9CFFA642F4C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99020D17-6F2A-2856-47E0-F3789DCDA0D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963EC78E-169D-B2C3-7DA4-94CF781962AF}"/>
                  </a:ext>
                </a:extLst>
              </p:cNvPr>
              <p:cNvGrpSpPr/>
              <p:nvPr/>
            </p:nvGrpSpPr>
            <p:grpSpPr>
              <a:xfrm>
                <a:off x="5897470" y="346953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FB70B059-2B27-EEDA-E23B-3475FBA0DC22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6E77F884-38B9-49D4-CC76-C67B0244A983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8C6DB68-D31E-3AE7-3804-29275EB95736}"/>
                  </a:ext>
                </a:extLst>
              </p:cNvPr>
              <p:cNvGrpSpPr/>
              <p:nvPr/>
            </p:nvGrpSpPr>
            <p:grpSpPr>
              <a:xfrm>
                <a:off x="5897469" y="382109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2382718E-C76D-030F-C330-4660A9283B8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8F0765D6-435F-5D80-29AC-163D7E335FB6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2931828-165F-5E79-504B-057A9438913F}"/>
                  </a:ext>
                </a:extLst>
              </p:cNvPr>
              <p:cNvSpPr/>
              <p:nvPr/>
            </p:nvSpPr>
            <p:spPr>
              <a:xfrm>
                <a:off x="6162900" y="417264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F4DFE3B5-BE17-63D1-2AA3-0945BA97100F}"/>
                  </a:ext>
                </a:extLst>
              </p:cNvPr>
              <p:cNvGrpSpPr/>
              <p:nvPr/>
            </p:nvGrpSpPr>
            <p:grpSpPr>
              <a:xfrm>
                <a:off x="6708957" y="240696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868A68-5852-8117-3453-3AB2D63DEDEF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6F7BC47C-4AE0-D740-5A7F-DCC124CF462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3A2D60FE-7CBE-5066-7C04-3733F6981778}"/>
                  </a:ext>
                </a:extLst>
              </p:cNvPr>
              <p:cNvGrpSpPr/>
              <p:nvPr/>
            </p:nvGrpSpPr>
            <p:grpSpPr>
              <a:xfrm>
                <a:off x="6708956" y="275851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8CF21280-18C2-68E5-2D1E-AAD54EF753C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C2D6659-CD9A-9822-8490-28740D98F6BE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0DEB1551-CA33-0B6D-4F63-BFF19C72800B}"/>
                  </a:ext>
                </a:extLst>
              </p:cNvPr>
              <p:cNvGrpSpPr/>
              <p:nvPr/>
            </p:nvGrpSpPr>
            <p:grpSpPr>
              <a:xfrm>
                <a:off x="6708955" y="311006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EF3D7536-611A-99E0-7B8B-6E54F076C2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BDD091C1-0522-849B-0DAA-0519B39AF53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9552474-8BE6-F32A-6052-9A787A09E0D1}"/>
                  </a:ext>
                </a:extLst>
              </p:cNvPr>
              <p:cNvGrpSpPr/>
              <p:nvPr/>
            </p:nvGrpSpPr>
            <p:grpSpPr>
              <a:xfrm>
                <a:off x="6708954" y="346161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3A8FFE3D-9940-56BF-7CE5-389D500C298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4647BA19-3D99-2D02-9ED8-41284E02A394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4CA1BC21-89B2-8105-519F-B85CA4C34DDC}"/>
                  </a:ext>
                </a:extLst>
              </p:cNvPr>
              <p:cNvGrpSpPr/>
              <p:nvPr/>
            </p:nvGrpSpPr>
            <p:grpSpPr>
              <a:xfrm>
                <a:off x="6708953" y="381317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5D8453FF-F5E1-7163-4365-3EDE5521681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9F04D954-697A-DC89-7278-47B4F50B0A6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C9C74FBD-BD3D-CE8E-E233-7B618D6E7629}"/>
                  </a:ext>
                </a:extLst>
              </p:cNvPr>
              <p:cNvSpPr/>
              <p:nvPr/>
            </p:nvSpPr>
            <p:spPr>
              <a:xfrm>
                <a:off x="6974384" y="4164722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0E2F9466-B7E3-EA97-3C44-B3D3D44E87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55263" y="2326719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CE11C572-0DD1-8A15-C818-1ADDA7D93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35985" y="2342204"/>
                <a:ext cx="7186" cy="37509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725E099-FF09-0FC4-2160-4D36F137BB99}"/>
                  </a:ext>
                </a:extLst>
              </p:cNvPr>
              <p:cNvSpPr/>
              <p:nvPr/>
            </p:nvSpPr>
            <p:spPr bwMode="auto">
              <a:xfrm>
                <a:off x="5885066" y="2089233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F7C60006-792C-DFB1-DCEA-FA28A62AE548}"/>
                  </a:ext>
                </a:extLst>
              </p:cNvPr>
              <p:cNvSpPr/>
              <p:nvPr/>
            </p:nvSpPr>
            <p:spPr bwMode="auto">
              <a:xfrm>
                <a:off x="6104618" y="2094196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F5D1DDC5-B9C7-0547-312D-EFA4A25F451D}"/>
                  </a:ext>
                </a:extLst>
              </p:cNvPr>
              <p:cNvSpPr/>
              <p:nvPr/>
            </p:nvSpPr>
            <p:spPr bwMode="auto">
              <a:xfrm>
                <a:off x="6663282" y="2088059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2CD0E9B-106C-221F-75D2-014E8446860B}"/>
                  </a:ext>
                </a:extLst>
              </p:cNvPr>
              <p:cNvSpPr/>
              <p:nvPr/>
            </p:nvSpPr>
            <p:spPr bwMode="auto">
              <a:xfrm>
                <a:off x="6882834" y="2093022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E52B32C0-B600-EFF8-30D3-1EA0478E156D}"/>
                  </a:ext>
                </a:extLst>
              </p:cNvPr>
              <p:cNvGrpSpPr/>
              <p:nvPr/>
            </p:nvGrpSpPr>
            <p:grpSpPr>
              <a:xfrm>
                <a:off x="7520441" y="2399041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6C4621EF-F098-AE22-75B9-51831C4CED6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292811A7-4F79-0A22-530B-0222A28FC97A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128B5D0-701C-323C-1F35-962ED9FA2F05}"/>
                  </a:ext>
                </a:extLst>
              </p:cNvPr>
              <p:cNvGrpSpPr/>
              <p:nvPr/>
            </p:nvGrpSpPr>
            <p:grpSpPr>
              <a:xfrm>
                <a:off x="7520440" y="2750593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1A2721BF-CD2A-2041-D7D7-45453A287FB1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41C7167-64FA-5960-A88F-1CA8214F2B4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C7101890-E8C6-89B6-54B4-4BE8C5A71063}"/>
                  </a:ext>
                </a:extLst>
              </p:cNvPr>
              <p:cNvGrpSpPr/>
              <p:nvPr/>
            </p:nvGrpSpPr>
            <p:grpSpPr>
              <a:xfrm>
                <a:off x="7520439" y="3102145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86FD7C37-089B-DEDF-FF9B-82E0346895F4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7D0E7B80-E458-28E1-C798-6B8EB3CBEEA1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2025338-6CE4-0951-6D48-983E360F4A58}"/>
                  </a:ext>
                </a:extLst>
              </p:cNvPr>
              <p:cNvGrpSpPr/>
              <p:nvPr/>
            </p:nvGrpSpPr>
            <p:grpSpPr>
              <a:xfrm>
                <a:off x="7520438" y="3453697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3ACBA46D-6DE1-9A1C-6463-40227D4667B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8DFCCC70-E988-48FB-54C1-19B868ADD259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05729C5A-9E4B-F634-5740-64828F1C478A}"/>
                  </a:ext>
                </a:extLst>
              </p:cNvPr>
              <p:cNvGrpSpPr/>
              <p:nvPr/>
            </p:nvGrpSpPr>
            <p:grpSpPr>
              <a:xfrm>
                <a:off x="7520437" y="3805249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B6B488EA-917D-7C37-129A-09D340C3781A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03F08F6B-E8B4-3152-7B0C-4FCCFA9BD9E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41DBA6E-D2CB-69CF-01DD-0B4F93016B2B}"/>
                  </a:ext>
                </a:extLst>
              </p:cNvPr>
              <p:cNvSpPr/>
              <p:nvPr/>
            </p:nvSpPr>
            <p:spPr>
              <a:xfrm>
                <a:off x="7785868" y="41568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70E85C1E-E5E2-D8B8-6F94-7E7AE359DF01}"/>
                  </a:ext>
                </a:extLst>
              </p:cNvPr>
              <p:cNvGrpSpPr/>
              <p:nvPr/>
            </p:nvGrpSpPr>
            <p:grpSpPr>
              <a:xfrm>
                <a:off x="8331925" y="2391120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A9A0E475-134B-E068-8D4A-40B15D45E715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AA4504B1-1DEE-A510-52C5-B9612FD9061B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1FBD9416-333B-3BD5-886C-CC986B0F8CEC}"/>
                  </a:ext>
                </a:extLst>
              </p:cNvPr>
              <p:cNvGrpSpPr/>
              <p:nvPr/>
            </p:nvGrpSpPr>
            <p:grpSpPr>
              <a:xfrm>
                <a:off x="8331924" y="2742672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10165007-335D-C714-7F3D-41CE01154F6D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6278E6B6-EA64-9D69-E778-295A2740FB10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B8974A3D-8F96-123B-15FA-647FB783259D}"/>
                  </a:ext>
                </a:extLst>
              </p:cNvPr>
              <p:cNvGrpSpPr/>
              <p:nvPr/>
            </p:nvGrpSpPr>
            <p:grpSpPr>
              <a:xfrm>
                <a:off x="8331923" y="3094224"/>
                <a:ext cx="715595" cy="666841"/>
                <a:chOff x="-1539431" y="2559732"/>
                <a:chExt cx="1304081" cy="820744"/>
              </a:xfrm>
            </p:grpSpPr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2AE4A3D0-831B-FC0F-4C69-1A562D0D07EE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0F4DA831-2E56-A04E-DE78-45C6ED694232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DEE3C5A7-86DF-82DB-AFA3-5514CB11D9AB}"/>
                  </a:ext>
                </a:extLst>
              </p:cNvPr>
              <p:cNvGrpSpPr/>
              <p:nvPr/>
            </p:nvGrpSpPr>
            <p:grpSpPr>
              <a:xfrm>
                <a:off x="8331922" y="3445776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72A9DEB-6AB3-8C49-D0C6-6B6B0A6B9C69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C7C9538-51D4-A735-4F3C-FF9E72C453E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9AEF22B-0AB6-3B30-A849-3C14C9F4878D}"/>
                  </a:ext>
                </a:extLst>
              </p:cNvPr>
              <p:cNvGrpSpPr/>
              <p:nvPr/>
            </p:nvGrpSpPr>
            <p:grpSpPr>
              <a:xfrm>
                <a:off x="8331921" y="3797328"/>
                <a:ext cx="715595" cy="666841"/>
                <a:chOff x="-1539431" y="2559732"/>
                <a:chExt cx="1304081" cy="820744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B9BB5849-E9B6-DA83-CF58-5A5AFA38B23C}"/>
                    </a:ext>
                  </a:extLst>
                </p:cNvPr>
                <p:cNvSpPr/>
                <p:nvPr/>
              </p:nvSpPr>
              <p:spPr bwMode="auto">
                <a:xfrm>
                  <a:off x="-1539431" y="2944496"/>
                  <a:ext cx="1304081" cy="43598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3DE5958-94D1-65A7-1367-EE5D299266B7}"/>
                    </a:ext>
                  </a:extLst>
                </p:cNvPr>
                <p:cNvSpPr/>
                <p:nvPr/>
              </p:nvSpPr>
              <p:spPr>
                <a:xfrm>
                  <a:off x="-1055715" y="2559732"/>
                  <a:ext cx="336649" cy="5682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DABE5975-3156-A906-2792-C1C634F51457}"/>
                  </a:ext>
                </a:extLst>
              </p:cNvPr>
              <p:cNvSpPr/>
              <p:nvPr/>
            </p:nvSpPr>
            <p:spPr>
              <a:xfrm>
                <a:off x="8597352" y="414888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6BB2001A-D262-57DE-3628-1776E42BD1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3425" y="2342197"/>
                <a:ext cx="4227" cy="373355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7B691B2-C63C-0582-A95D-FB3690017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935" y="2326719"/>
                <a:ext cx="0" cy="381070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9A0B6E4-7B4F-253B-58E7-D825645DC631}"/>
                  </a:ext>
                </a:extLst>
              </p:cNvPr>
              <p:cNvSpPr/>
              <p:nvPr/>
            </p:nvSpPr>
            <p:spPr bwMode="auto">
              <a:xfrm>
                <a:off x="7441498" y="208688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F059AF7C-1BCE-6735-2711-C6F4D6E0789C}"/>
                  </a:ext>
                </a:extLst>
              </p:cNvPr>
              <p:cNvSpPr/>
              <p:nvPr/>
            </p:nvSpPr>
            <p:spPr bwMode="auto">
              <a:xfrm>
                <a:off x="7661050" y="209184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6FE83FF9-434C-81FE-27DE-74302617F52A}"/>
                  </a:ext>
                </a:extLst>
              </p:cNvPr>
              <p:cNvGrpSpPr/>
              <p:nvPr/>
            </p:nvGrpSpPr>
            <p:grpSpPr>
              <a:xfrm>
                <a:off x="8219714" y="2085711"/>
                <a:ext cx="715595" cy="261057"/>
                <a:chOff x="4230637" y="2091581"/>
                <a:chExt cx="715595" cy="261057"/>
              </a:xfrm>
            </p:grpSpPr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3F97CAFE-CB90-E916-3B69-F975F9178633}"/>
                    </a:ext>
                  </a:extLst>
                </p:cNvPr>
                <p:cNvSpPr/>
                <p:nvPr userDrawn="1"/>
              </p:nvSpPr>
              <p:spPr bwMode="auto">
                <a:xfrm>
                  <a:off x="4230637" y="209158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6" name="Oval 295">
                  <a:extLst>
                    <a:ext uri="{FF2B5EF4-FFF2-40B4-BE49-F238E27FC236}">
                      <a16:creationId xmlns:a16="http://schemas.microsoft.com/office/drawing/2014/main" id="{4D1548BF-089A-910A-6B21-E082AFD3C07D}"/>
                    </a:ext>
                  </a:extLst>
                </p:cNvPr>
                <p:cNvSpPr/>
                <p:nvPr userDrawn="1"/>
              </p:nvSpPr>
              <p:spPr bwMode="auto">
                <a:xfrm>
                  <a:off x="4450189" y="209654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3A3326A-3060-E349-6C7D-3E7D7C595A65}"/>
                </a:ext>
              </a:extLst>
            </p:cNvPr>
            <p:cNvSpPr txBox="1"/>
            <p:nvPr userDrawn="1"/>
          </p:nvSpPr>
          <p:spPr>
            <a:xfrm>
              <a:off x="5097523" y="2641552"/>
              <a:ext cx="723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0.78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1.36</a:t>
              </a:r>
            </a:p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-1.0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41A0808-9267-208F-13F8-7AF2C5BC0349}"/>
                </a:ext>
              </a:extLst>
            </p:cNvPr>
            <p:cNvSpPr txBox="1"/>
            <p:nvPr userDrawn="1"/>
          </p:nvSpPr>
          <p:spPr>
            <a:xfrm>
              <a:off x="5993703" y="3372548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9D1DD0D-6332-492C-389C-9477D0F6ACD3}"/>
                </a:ext>
              </a:extLst>
            </p:cNvPr>
            <p:cNvSpPr txBox="1"/>
            <p:nvPr userDrawn="1"/>
          </p:nvSpPr>
          <p:spPr>
            <a:xfrm>
              <a:off x="6782055" y="3381722"/>
              <a:ext cx="56938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  <a:p>
              <a:pPr algn="ctr"/>
              <a:r>
                <a:rPr lang="en-US" sz="2400" dirty="0">
                  <a:solidFill>
                    <a:srgbClr val="0033CC"/>
                  </a:solidFill>
                </a:rPr>
                <a:t>0.0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0168A5-1C27-EB0B-7DEA-EC36C1F512F0}"/>
              </a:ext>
            </a:extLst>
          </p:cNvPr>
          <p:cNvSpPr txBox="1"/>
          <p:nvPr userDrawn="1"/>
        </p:nvSpPr>
        <p:spPr>
          <a:xfrm>
            <a:off x="6502326" y="2404646"/>
            <a:ext cx="129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0.39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7E44C-484A-0E4A-4610-0C3D688A807E}"/>
              </a:ext>
            </a:extLst>
          </p:cNvPr>
          <p:cNvSpPr txBox="1"/>
          <p:nvPr userDrawn="1"/>
        </p:nvSpPr>
        <p:spPr>
          <a:xfrm>
            <a:off x="5849263" y="2782930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-10.8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D05F6-84FA-20BB-A620-6E3C03E12916}"/>
              </a:ext>
            </a:extLst>
          </p:cNvPr>
          <p:cNvSpPr txBox="1"/>
          <p:nvPr userDrawn="1"/>
        </p:nvSpPr>
        <p:spPr>
          <a:xfrm>
            <a:off x="6771826" y="2781772"/>
            <a:ext cx="7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1.07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5C633-4E60-A08A-0B75-49C326544AA8}"/>
              </a:ext>
            </a:extLst>
          </p:cNvPr>
          <p:cNvSpPr txBox="1"/>
          <p:nvPr userDrawn="1"/>
        </p:nvSpPr>
        <p:spPr>
          <a:xfrm>
            <a:off x="5849264" y="2409664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-3.85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DA26-A59F-37BC-12EC-CBBCE0DFF0A4}"/>
              </a:ext>
            </a:extLst>
          </p:cNvPr>
          <p:cNvSpPr txBox="1"/>
          <p:nvPr userDrawn="1"/>
        </p:nvSpPr>
        <p:spPr>
          <a:xfrm>
            <a:off x="7591291" y="2774700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0AEBD-A173-86CD-AD2D-0264B89EBC22}"/>
              </a:ext>
            </a:extLst>
          </p:cNvPr>
          <p:cNvSpPr txBox="1"/>
          <p:nvPr userDrawn="1"/>
        </p:nvSpPr>
        <p:spPr>
          <a:xfrm>
            <a:off x="8426109" y="2751548"/>
            <a:ext cx="5693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  <a:p>
            <a:pPr algn="ctr"/>
            <a:r>
              <a:rPr lang="en-US" sz="2400" dirty="0">
                <a:solidFill>
                  <a:srgbClr val="0033CC"/>
                </a:solidFill>
              </a:rPr>
              <a:t>0.0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2D2D3D-6AB5-DF6F-ED83-6F13D985773E}"/>
              </a:ext>
            </a:extLst>
          </p:cNvPr>
          <p:cNvGrpSpPr/>
          <p:nvPr userDrawn="1"/>
        </p:nvGrpSpPr>
        <p:grpSpPr>
          <a:xfrm>
            <a:off x="4220347" y="2442158"/>
            <a:ext cx="267516" cy="1719150"/>
            <a:chOff x="4220347" y="2442158"/>
            <a:chExt cx="267516" cy="17191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4FD8E4-1910-8475-BB18-B8D0ACA66695}"/>
                </a:ext>
              </a:extLst>
            </p:cNvPr>
            <p:cNvSpPr txBox="1"/>
            <p:nvPr userDrawn="1"/>
          </p:nvSpPr>
          <p:spPr>
            <a:xfrm>
              <a:off x="4220347" y="244215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2B8781-26CA-EDF8-FB11-2E4A34D98D7D}"/>
                </a:ext>
              </a:extLst>
            </p:cNvPr>
            <p:cNvSpPr txBox="1"/>
            <p:nvPr userDrawn="1"/>
          </p:nvSpPr>
          <p:spPr>
            <a:xfrm>
              <a:off x="4223872" y="281517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2E71A0-325B-D7D3-BA52-DC5C36FA187A}"/>
                </a:ext>
              </a:extLst>
            </p:cNvPr>
            <p:cNvSpPr txBox="1"/>
            <p:nvPr userDrawn="1"/>
          </p:nvSpPr>
          <p:spPr>
            <a:xfrm>
              <a:off x="4225014" y="3150668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40B9D7-37FA-7F0D-D935-5D92154FF993}"/>
                </a:ext>
              </a:extLst>
            </p:cNvPr>
            <p:cNvSpPr txBox="1"/>
            <p:nvPr userDrawn="1"/>
          </p:nvSpPr>
          <p:spPr>
            <a:xfrm>
              <a:off x="4226156" y="3486165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75EC15-493A-92C1-6BDB-5C8BED596391}"/>
                </a:ext>
              </a:extLst>
            </p:cNvPr>
            <p:cNvSpPr txBox="1"/>
            <p:nvPr userDrawn="1"/>
          </p:nvSpPr>
          <p:spPr>
            <a:xfrm>
              <a:off x="4225013" y="3853531"/>
              <a:ext cx="26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18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LGO_EX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9E37F-EAB4-417F-B248-E5EB8856E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38151"/>
            <a:ext cx="3224151" cy="573578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52767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325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5600188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7881C82-D100-4D93-9B69-2311DDC93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5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3224151" y="6115793"/>
            <a:ext cx="59601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8BCC9A1-CFEB-4C70-BEDF-60A42E6ACCAE}"/>
              </a:ext>
            </a:extLst>
          </p:cNvPr>
          <p:cNvSpPr/>
          <p:nvPr/>
        </p:nvSpPr>
        <p:spPr bwMode="auto">
          <a:xfrm>
            <a:off x="3378159" y="962493"/>
            <a:ext cx="2615793" cy="1541343"/>
          </a:xfrm>
          <a:prstGeom prst="rect">
            <a:avLst/>
          </a:prstGeom>
          <a:noFill/>
          <a:ln w="19050" cap="flat" cmpd="sng" algn="ctr">
            <a:solidFill>
              <a:srgbClr val="0033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197D2-DE5E-4864-A9DA-A8740841AB79}"/>
              </a:ext>
            </a:extLst>
          </p:cNvPr>
          <p:cNvSpPr txBox="1"/>
          <p:nvPr/>
        </p:nvSpPr>
        <p:spPr>
          <a:xfrm>
            <a:off x="3532358" y="873721"/>
            <a:ext cx="2509376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u="sng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 userDrawn="1"/>
        </p:nvSpPr>
        <p:spPr bwMode="auto">
          <a:xfrm>
            <a:off x="5189564" y="1355993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63093" cy="3955705"/>
            <a:chOff x="4173790" y="1727166"/>
            <a:chExt cx="763093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48957" cy="3908794"/>
              <a:chOff x="3457297" y="1734108"/>
              <a:chExt cx="748957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284703" y="1748123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187919" y="2745597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201969" y="3443640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196196" y="416104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195734" y="4859799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226208" y="3126056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226208" y="3823735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232682" y="4523428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226208" y="5233387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5047299" y="1746196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4973729" y="273624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4987779" y="3434291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4982006" y="415169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4981544" y="4850450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5012018" y="311670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5012018" y="381438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5018492" y="4514079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5012018" y="5224038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75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5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08039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1C2FA-B4F6-489E-9E31-5C7C3A91515C}"/>
              </a:ext>
            </a:extLst>
          </p:cNvPr>
          <p:cNvGrpSpPr/>
          <p:nvPr userDrawn="1"/>
        </p:nvGrpSpPr>
        <p:grpSpPr>
          <a:xfrm>
            <a:off x="3444573" y="1747657"/>
            <a:ext cx="795698" cy="3955705"/>
            <a:chOff x="4173790" y="1727166"/>
            <a:chExt cx="795698" cy="3955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1321B5-D260-494D-B0E4-207E863ED947}"/>
                </a:ext>
              </a:extLst>
            </p:cNvPr>
            <p:cNvSpPr txBox="1"/>
            <p:nvPr/>
          </p:nvSpPr>
          <p:spPr>
            <a:xfrm>
              <a:off x="4177488" y="3123819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FD8056-BFAE-4C78-A502-5AA4504194A6}"/>
                </a:ext>
              </a:extLst>
            </p:cNvPr>
            <p:cNvSpPr txBox="1"/>
            <p:nvPr/>
          </p:nvSpPr>
          <p:spPr>
            <a:xfrm>
              <a:off x="4177488" y="382068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2.0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B0488-4FA8-4573-A953-4F072A9AC1AF}"/>
                </a:ext>
              </a:extLst>
            </p:cNvPr>
            <p:cNvSpPr txBox="1"/>
            <p:nvPr/>
          </p:nvSpPr>
          <p:spPr>
            <a:xfrm>
              <a:off x="4195561" y="4521250"/>
              <a:ext cx="697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8A9172-B392-46C5-8CFD-C25C2E7099A2}"/>
                </a:ext>
              </a:extLst>
            </p:cNvPr>
            <p:cNvGrpSpPr/>
            <p:nvPr/>
          </p:nvGrpSpPr>
          <p:grpSpPr>
            <a:xfrm>
              <a:off x="4187926" y="1727166"/>
              <a:ext cx="781562" cy="3908794"/>
              <a:chOff x="3457297" y="1734108"/>
              <a:chExt cx="781562" cy="3908794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74FD340-F88F-48B8-865B-AE2DD03D219D}"/>
                  </a:ext>
                </a:extLst>
              </p:cNvPr>
              <p:cNvCxnSpPr>
                <a:cxnSpLocks/>
                <a:stCxn id="21" idx="2"/>
              </p:cNvCxnSpPr>
              <p:nvPr/>
            </p:nvCxnSpPr>
            <p:spPr bwMode="auto">
              <a:xfrm flipH="1">
                <a:off x="3838790" y="2429087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6671CA8-D235-49D0-910F-24D94591C3C4}"/>
                  </a:ext>
                </a:extLst>
              </p:cNvPr>
              <p:cNvSpPr/>
              <p:nvPr/>
            </p:nvSpPr>
            <p:spPr>
              <a:xfrm>
                <a:off x="3715816" y="2511746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4AA34A-0C7F-4657-8483-7632F916763F}"/>
                  </a:ext>
                </a:extLst>
              </p:cNvPr>
              <p:cNvGrpSpPr/>
              <p:nvPr/>
            </p:nvGrpSpPr>
            <p:grpSpPr>
              <a:xfrm>
                <a:off x="3484522" y="2824361"/>
                <a:ext cx="716179" cy="2111985"/>
                <a:chOff x="3484522" y="2824361"/>
                <a:chExt cx="716179" cy="2111985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528E99F-7978-40F5-A7F0-6AA82D63DDC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8D88B1-27AC-4DAA-BE10-17DCD314C679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E33A7C7-E593-4CA5-A436-308C9F128E89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48BDCA4-DDD0-4154-83FB-796E945E72AB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9E7AA4C-0F36-4F2D-A5D0-96BFD968A57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A3DF330-9BEE-491D-9ACD-59A9EDF22C1F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7115FB6-1728-438D-AFEF-EEEDCC67A7A7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C1D0205-DC1B-449F-8115-0D55C17C0EF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EF29B6-9D43-44E0-BBAE-AB5C0084956E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B925718-8F7D-46A2-946C-014AE896EBEC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9A5817-F071-4691-82B3-C609A459ED82}"/>
                  </a:ext>
                </a:extLst>
              </p:cNvPr>
              <p:cNvSpPr/>
              <p:nvPr/>
            </p:nvSpPr>
            <p:spPr bwMode="auto">
              <a:xfrm>
                <a:off x="3487544" y="2172601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180E65-419C-443B-9FC8-13F2B7363A8A}"/>
                  </a:ext>
                </a:extLst>
              </p:cNvPr>
              <p:cNvSpPr/>
              <p:nvPr/>
            </p:nvSpPr>
            <p:spPr bwMode="auto">
              <a:xfrm>
                <a:off x="3707096" y="2177564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BDAC52D-D48E-488C-B975-03AF1911766C}"/>
                  </a:ext>
                </a:extLst>
              </p:cNvPr>
              <p:cNvSpPr/>
              <p:nvPr/>
            </p:nvSpPr>
            <p:spPr>
              <a:xfrm>
                <a:off x="3660908" y="1734108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y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8647E-4CBE-4DB9-8206-498C63EB0DFD}"/>
                  </a:ext>
                </a:extLst>
              </p:cNvPr>
              <p:cNvSpPr txBox="1"/>
              <p:nvPr/>
            </p:nvSpPr>
            <p:spPr>
              <a:xfrm>
                <a:off x="3462890" y="2771927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346E3A-A7CB-4840-B382-AB684F30A9BD}"/>
                  </a:ext>
                </a:extLst>
              </p:cNvPr>
              <p:cNvSpPr txBox="1"/>
              <p:nvPr/>
            </p:nvSpPr>
            <p:spPr>
              <a:xfrm>
                <a:off x="3464288" y="3486390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30AA48-74A8-4C17-9B76-D8418E17029C}"/>
                  </a:ext>
                </a:extLst>
              </p:cNvPr>
              <p:cNvSpPr txBox="1"/>
              <p:nvPr/>
            </p:nvSpPr>
            <p:spPr>
              <a:xfrm>
                <a:off x="3457297" y="4200853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71187E-C4B1-4C4A-8AF4-BB32C804AD20}"/>
                  </a:ext>
                </a:extLst>
              </p:cNvPr>
              <p:cNvSpPr/>
              <p:nvPr/>
            </p:nvSpPr>
            <p:spPr bwMode="auto">
              <a:xfrm>
                <a:off x="3484522" y="4935397"/>
                <a:ext cx="721731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052E71-B391-430C-BA66-1FF02626EDF3}"/>
                  </a:ext>
                </a:extLst>
              </p:cNvPr>
              <p:cNvSpPr/>
              <p:nvPr/>
            </p:nvSpPr>
            <p:spPr bwMode="auto">
              <a:xfrm>
                <a:off x="3484522" y="5288675"/>
                <a:ext cx="721732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684FA8-98DF-4DA0-B8CA-0644B3A4726D}"/>
                </a:ext>
              </a:extLst>
            </p:cNvPr>
            <p:cNvSpPr txBox="1"/>
            <p:nvPr/>
          </p:nvSpPr>
          <p:spPr>
            <a:xfrm>
              <a:off x="4173790" y="4884281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1416EB-42EE-46B2-927E-A11A69537C6B}"/>
                </a:ext>
              </a:extLst>
            </p:cNvPr>
            <p:cNvSpPr txBox="1"/>
            <p:nvPr/>
          </p:nvSpPr>
          <p:spPr>
            <a:xfrm>
              <a:off x="4184357" y="522120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394ABF4-68AD-41FA-B8A4-5E2D69111590}"/>
              </a:ext>
            </a:extLst>
          </p:cNvPr>
          <p:cNvSpPr/>
          <p:nvPr userDrawn="1"/>
        </p:nvSpPr>
        <p:spPr>
          <a:xfrm>
            <a:off x="3383443" y="274393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14535D-6890-493B-8EDD-9F27A48E16A4}"/>
              </a:ext>
            </a:extLst>
          </p:cNvPr>
          <p:cNvSpPr/>
          <p:nvPr userDrawn="1"/>
        </p:nvSpPr>
        <p:spPr>
          <a:xfrm>
            <a:off x="3397493" y="3441979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7375E99-DD76-4EBE-8557-1C1E4EE41D24}"/>
              </a:ext>
            </a:extLst>
          </p:cNvPr>
          <p:cNvSpPr/>
          <p:nvPr userDrawn="1"/>
        </p:nvSpPr>
        <p:spPr>
          <a:xfrm>
            <a:off x="3391720" y="41593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0A4909-59BF-4F9D-992B-2AA134870AEA}"/>
              </a:ext>
            </a:extLst>
          </p:cNvPr>
          <p:cNvSpPr/>
          <p:nvPr userDrawn="1"/>
        </p:nvSpPr>
        <p:spPr>
          <a:xfrm>
            <a:off x="3391258" y="4858138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56BF24-B888-49CD-967D-4171E5396CD7}"/>
              </a:ext>
            </a:extLst>
          </p:cNvPr>
          <p:cNvSpPr/>
          <p:nvPr userDrawn="1"/>
        </p:nvSpPr>
        <p:spPr>
          <a:xfrm>
            <a:off x="3421732" y="31243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85BFB-110D-4D56-8884-AD7D9AF2DCDA}"/>
              </a:ext>
            </a:extLst>
          </p:cNvPr>
          <p:cNvSpPr/>
          <p:nvPr userDrawn="1"/>
        </p:nvSpPr>
        <p:spPr>
          <a:xfrm>
            <a:off x="3421732" y="382207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58200B4-7827-4A76-A290-695564C563F9}"/>
              </a:ext>
            </a:extLst>
          </p:cNvPr>
          <p:cNvSpPr/>
          <p:nvPr userDrawn="1"/>
        </p:nvSpPr>
        <p:spPr>
          <a:xfrm>
            <a:off x="3428206" y="4521767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22FB90B-7A3A-401D-B357-F6B820A235DD}"/>
              </a:ext>
            </a:extLst>
          </p:cNvPr>
          <p:cNvSpPr/>
          <p:nvPr userDrawn="1"/>
        </p:nvSpPr>
        <p:spPr>
          <a:xfrm>
            <a:off x="3421732" y="5231726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68A6D9-F911-4E4F-8573-AA04A0648D3B}"/>
              </a:ext>
            </a:extLst>
          </p:cNvPr>
          <p:cNvGrpSpPr/>
          <p:nvPr userDrawn="1"/>
        </p:nvGrpSpPr>
        <p:grpSpPr>
          <a:xfrm>
            <a:off x="4820454" y="1736039"/>
            <a:ext cx="727269" cy="3942377"/>
            <a:chOff x="4820454" y="1736039"/>
            <a:chExt cx="727269" cy="39423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2A537E5-848C-4586-BE01-FB18B2450CC1}"/>
                </a:ext>
              </a:extLst>
            </p:cNvPr>
            <p:cNvCxnSpPr>
              <a:cxnSpLocks/>
              <a:stCxn id="43" idx="2"/>
            </p:cNvCxnSpPr>
            <p:nvPr/>
          </p:nvCxnSpPr>
          <p:spPr bwMode="auto">
            <a:xfrm flipH="1">
              <a:off x="5183374" y="2431018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67DB31-B081-42B7-A384-5775D13B0465}"/>
                </a:ext>
              </a:extLst>
            </p:cNvPr>
            <p:cNvSpPr/>
            <p:nvPr/>
          </p:nvSpPr>
          <p:spPr>
            <a:xfrm>
              <a:off x="5060400" y="2513677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DFF558-DDE1-440B-B0A2-6DCAAA9B921A}"/>
                </a:ext>
              </a:extLst>
            </p:cNvPr>
            <p:cNvGrpSpPr/>
            <p:nvPr/>
          </p:nvGrpSpPr>
          <p:grpSpPr>
            <a:xfrm>
              <a:off x="4829106" y="2826292"/>
              <a:ext cx="716179" cy="2111985"/>
              <a:chOff x="3484522" y="2824361"/>
              <a:chExt cx="716179" cy="2111985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E69B2E9-BE88-4B0C-9B95-B0F7AAC45910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AD439FA-7BC8-45FC-8E9F-80339182A54F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F253F0B-5368-4ECF-91A7-0778B7F53AC4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C2750A8-D719-49C7-8BAE-48DAAFC353D1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9A376C6-54E1-4DF9-9699-C6D467033B50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C7378E3-590C-4886-BFDC-69EF6BB6F490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F6A72AE-F2AD-4FFA-877C-C44AE6AA885C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6E517BB-A645-4BCB-A67C-92512EEC8DDA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378F779-6BBE-4762-947F-5A448E6E376A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F44F617-D292-492C-82EC-0F942942B1A3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439D-25A8-4FE1-BD95-475AE95409B0}"/>
                </a:ext>
              </a:extLst>
            </p:cNvPr>
            <p:cNvSpPr/>
            <p:nvPr/>
          </p:nvSpPr>
          <p:spPr bwMode="auto">
            <a:xfrm>
              <a:off x="4832128" y="2174532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62401CD-C093-468A-BE48-AAD61B9A4CB8}"/>
                </a:ext>
              </a:extLst>
            </p:cNvPr>
            <p:cNvSpPr/>
            <p:nvPr/>
          </p:nvSpPr>
          <p:spPr bwMode="auto">
            <a:xfrm>
              <a:off x="5051680" y="2179495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9106779-CA18-4B6D-88E0-D2778442E008}"/>
                </a:ext>
              </a:extLst>
            </p:cNvPr>
            <p:cNvSpPr/>
            <p:nvPr/>
          </p:nvSpPr>
          <p:spPr>
            <a:xfrm>
              <a:off x="5005492" y="1736039"/>
              <a:ext cx="4154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v</a:t>
              </a:r>
              <a:r>
                <a:rPr lang="en-US" sz="2400" u="none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C9E5D-47AB-4627-80CF-90A49D7797AA}"/>
                </a:ext>
              </a:extLst>
            </p:cNvPr>
            <p:cNvSpPr txBox="1"/>
            <p:nvPr/>
          </p:nvSpPr>
          <p:spPr>
            <a:xfrm>
              <a:off x="4873640" y="2756547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800A55-719C-45A2-A0BA-1035FB2EE288}"/>
                </a:ext>
              </a:extLst>
            </p:cNvPr>
            <p:cNvSpPr txBox="1"/>
            <p:nvPr/>
          </p:nvSpPr>
          <p:spPr>
            <a:xfrm>
              <a:off x="4858027" y="31019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7814BE-D2E1-4E53-89B5-48A9E1705F34}"/>
                </a:ext>
              </a:extLst>
            </p:cNvPr>
            <p:cNvSpPr txBox="1"/>
            <p:nvPr/>
          </p:nvSpPr>
          <p:spPr>
            <a:xfrm>
              <a:off x="4875038" y="3471010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512CFC-2B3C-4532-AF6C-2B255E9169FB}"/>
                </a:ext>
              </a:extLst>
            </p:cNvPr>
            <p:cNvSpPr txBox="1"/>
            <p:nvPr/>
          </p:nvSpPr>
          <p:spPr>
            <a:xfrm>
              <a:off x="4842647" y="3816373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3FB331-AD40-4FD5-99ED-86EB0A5D4E4D}"/>
                </a:ext>
              </a:extLst>
            </p:cNvPr>
            <p:cNvSpPr txBox="1"/>
            <p:nvPr/>
          </p:nvSpPr>
          <p:spPr>
            <a:xfrm>
              <a:off x="4868047" y="418547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AFFD0B-E777-4414-A6E9-7E21BB6C2B83}"/>
                </a:ext>
              </a:extLst>
            </p:cNvPr>
            <p:cNvSpPr txBox="1"/>
            <p:nvPr/>
          </p:nvSpPr>
          <p:spPr>
            <a:xfrm>
              <a:off x="4821185" y="453083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9D09718-827B-45D5-9425-FAC693AE3623}"/>
                </a:ext>
              </a:extLst>
            </p:cNvPr>
            <p:cNvSpPr/>
            <p:nvPr/>
          </p:nvSpPr>
          <p:spPr bwMode="auto">
            <a:xfrm>
              <a:off x="4831310" y="4936795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1FF-68F3-4F35-9551-1733F90541BD}"/>
                </a:ext>
              </a:extLst>
            </p:cNvPr>
            <p:cNvSpPr/>
            <p:nvPr/>
          </p:nvSpPr>
          <p:spPr bwMode="auto">
            <a:xfrm>
              <a:off x="4829747" y="529007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A76B0-AB8A-420C-BB58-76A786682862}"/>
                </a:ext>
              </a:extLst>
            </p:cNvPr>
            <p:cNvSpPr txBox="1"/>
            <p:nvPr/>
          </p:nvSpPr>
          <p:spPr>
            <a:xfrm>
              <a:off x="4844456" y="487138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744DDF-1CD2-4960-977B-D4E35ED01073}"/>
                </a:ext>
              </a:extLst>
            </p:cNvPr>
            <p:cNvSpPr txBox="1"/>
            <p:nvPr/>
          </p:nvSpPr>
          <p:spPr>
            <a:xfrm>
              <a:off x="4820454" y="521675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45B6-C667-4740-8C31-B9DFD9C279C1}"/>
              </a:ext>
            </a:extLst>
          </p:cNvPr>
          <p:cNvSpPr/>
          <p:nvPr userDrawn="1"/>
        </p:nvSpPr>
        <p:spPr>
          <a:xfrm>
            <a:off x="4723670" y="2733513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1366934-76D2-43E7-AFF9-81B60F3B65A6}"/>
              </a:ext>
            </a:extLst>
          </p:cNvPr>
          <p:cNvSpPr/>
          <p:nvPr userDrawn="1"/>
        </p:nvSpPr>
        <p:spPr>
          <a:xfrm>
            <a:off x="4737720" y="3431556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FE05F5B-9639-4069-A5F5-385FB0279FBB}"/>
              </a:ext>
            </a:extLst>
          </p:cNvPr>
          <p:cNvSpPr/>
          <p:nvPr userDrawn="1"/>
        </p:nvSpPr>
        <p:spPr>
          <a:xfrm>
            <a:off x="4731947" y="4148962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90C41D6-4E41-40FE-A94B-BD3D9306A9A1}"/>
              </a:ext>
            </a:extLst>
          </p:cNvPr>
          <p:cNvSpPr/>
          <p:nvPr userDrawn="1"/>
        </p:nvSpPr>
        <p:spPr>
          <a:xfrm>
            <a:off x="4731485" y="4847715"/>
            <a:ext cx="304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F6296C-18A7-4FF9-9748-1312834BE697}"/>
              </a:ext>
            </a:extLst>
          </p:cNvPr>
          <p:cNvSpPr/>
          <p:nvPr userDrawn="1"/>
        </p:nvSpPr>
        <p:spPr>
          <a:xfrm>
            <a:off x="4761959" y="3113972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3BE5121-BF22-4953-8FE8-6943A47F6B89}"/>
              </a:ext>
            </a:extLst>
          </p:cNvPr>
          <p:cNvSpPr/>
          <p:nvPr userDrawn="1"/>
        </p:nvSpPr>
        <p:spPr>
          <a:xfrm>
            <a:off x="4761959" y="3811651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CCD077-89D3-4277-841F-638C9725945E}"/>
              </a:ext>
            </a:extLst>
          </p:cNvPr>
          <p:cNvSpPr/>
          <p:nvPr userDrawn="1"/>
        </p:nvSpPr>
        <p:spPr>
          <a:xfrm>
            <a:off x="4768433" y="4511344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C70370-74D9-478D-91ED-AE95258439C5}"/>
              </a:ext>
            </a:extLst>
          </p:cNvPr>
          <p:cNvSpPr/>
          <p:nvPr userDrawn="1"/>
        </p:nvSpPr>
        <p:spPr>
          <a:xfrm>
            <a:off x="4761959" y="5221303"/>
            <a:ext cx="22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1CD795-31BE-45FE-8066-C16A366D1003}"/>
              </a:ext>
            </a:extLst>
          </p:cNvPr>
          <p:cNvGrpSpPr/>
          <p:nvPr userDrawn="1"/>
        </p:nvGrpSpPr>
        <p:grpSpPr>
          <a:xfrm>
            <a:off x="6070453" y="1734112"/>
            <a:ext cx="748550" cy="3929039"/>
            <a:chOff x="6070453" y="1734112"/>
            <a:chExt cx="748550" cy="392903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B935A4C-C4D4-4672-915A-C852C7F7A660}"/>
                </a:ext>
              </a:extLst>
            </p:cNvPr>
            <p:cNvCxnSpPr>
              <a:cxnSpLocks/>
              <a:stCxn id="70" idx="2"/>
            </p:cNvCxnSpPr>
            <p:nvPr/>
          </p:nvCxnSpPr>
          <p:spPr bwMode="auto">
            <a:xfrm flipH="1">
              <a:off x="6454654" y="2429091"/>
              <a:ext cx="6552" cy="39527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B83378-094F-4910-B3FC-9B56B3FF17A4}"/>
                </a:ext>
              </a:extLst>
            </p:cNvPr>
            <p:cNvSpPr/>
            <p:nvPr/>
          </p:nvSpPr>
          <p:spPr>
            <a:xfrm>
              <a:off x="6331680" y="2511750"/>
              <a:ext cx="1847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400" u="none" dirty="0">
                <a:solidFill>
                  <a:schemeClr val="tx2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51A9324-242F-4E12-9801-B8612344EA2A}"/>
                </a:ext>
              </a:extLst>
            </p:cNvPr>
            <p:cNvGrpSpPr/>
            <p:nvPr/>
          </p:nvGrpSpPr>
          <p:grpSpPr>
            <a:xfrm>
              <a:off x="6100386" y="2824365"/>
              <a:ext cx="716179" cy="2111985"/>
              <a:chOff x="3484522" y="2824361"/>
              <a:chExt cx="716179" cy="2111985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6D5A19-DBA4-46AC-87E0-F65C57F20623}"/>
                  </a:ext>
                </a:extLst>
              </p:cNvPr>
              <p:cNvSpPr/>
              <p:nvPr/>
            </p:nvSpPr>
            <p:spPr bwMode="auto">
              <a:xfrm>
                <a:off x="3485104" y="3527463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F4582BD3-6165-4557-95EF-865CA0FBC7EB}"/>
                  </a:ext>
                </a:extLst>
              </p:cNvPr>
              <p:cNvSpPr/>
              <p:nvPr/>
            </p:nvSpPr>
            <p:spPr>
              <a:xfrm>
                <a:off x="3792217" y="3214849"/>
                <a:ext cx="101368" cy="375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B7F1D2F-C0CF-48BE-865D-2DF6E4498E52}"/>
                  </a:ext>
                </a:extLst>
              </p:cNvPr>
              <p:cNvSpPr/>
              <p:nvPr/>
            </p:nvSpPr>
            <p:spPr bwMode="auto">
              <a:xfrm>
                <a:off x="3485106" y="2824361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573BE75-FA9C-4EA6-872B-87CACBC21110}"/>
                  </a:ext>
                </a:extLst>
              </p:cNvPr>
              <p:cNvSpPr/>
              <p:nvPr/>
            </p:nvSpPr>
            <p:spPr bwMode="auto">
              <a:xfrm>
                <a:off x="3484522" y="3174574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AD1BC12-B4E4-45AB-A0C5-D89C2127B9B6}"/>
                  </a:ext>
                </a:extLst>
              </p:cNvPr>
              <p:cNvSpPr/>
              <p:nvPr/>
            </p:nvSpPr>
            <p:spPr bwMode="auto">
              <a:xfrm>
                <a:off x="3485103" y="3879015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BA7C588-A410-40DE-A3DD-87780DA69782}"/>
                  </a:ext>
                </a:extLst>
              </p:cNvPr>
              <p:cNvSpPr/>
              <p:nvPr/>
            </p:nvSpPr>
            <p:spPr>
              <a:xfrm>
                <a:off x="3750535" y="3566401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3B01808-6DDB-457F-958C-BD1925104BEE}"/>
                  </a:ext>
                </a:extLst>
              </p:cNvPr>
              <p:cNvSpPr/>
              <p:nvPr/>
            </p:nvSpPr>
            <p:spPr bwMode="auto">
              <a:xfrm>
                <a:off x="3485102" y="4230567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649C1C-1361-466F-9015-33E3C74E8C2C}"/>
                  </a:ext>
                </a:extLst>
              </p:cNvPr>
              <p:cNvSpPr/>
              <p:nvPr/>
            </p:nvSpPr>
            <p:spPr>
              <a:xfrm>
                <a:off x="3750534" y="3917953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CBCDA2A-0C7F-4BE4-9BAC-950E799D8A4F}"/>
                  </a:ext>
                </a:extLst>
              </p:cNvPr>
              <p:cNvSpPr/>
              <p:nvPr/>
            </p:nvSpPr>
            <p:spPr bwMode="auto">
              <a:xfrm>
                <a:off x="3485101" y="4582119"/>
                <a:ext cx="715595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9237D89-3D78-4509-98EB-A7B2F5B54DB9}"/>
                  </a:ext>
                </a:extLst>
              </p:cNvPr>
              <p:cNvSpPr/>
              <p:nvPr/>
            </p:nvSpPr>
            <p:spPr>
              <a:xfrm>
                <a:off x="3750533" y="4269505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0ECBEF7-57A6-4F3C-943C-A57BAF8EDC96}"/>
                </a:ext>
              </a:extLst>
            </p:cNvPr>
            <p:cNvSpPr/>
            <p:nvPr/>
          </p:nvSpPr>
          <p:spPr bwMode="auto">
            <a:xfrm>
              <a:off x="6103408" y="2172605"/>
              <a:ext cx="715595" cy="256486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5BD2A2-1F92-47B7-87F9-5F75149F8371}"/>
                </a:ext>
              </a:extLst>
            </p:cNvPr>
            <p:cNvSpPr/>
            <p:nvPr/>
          </p:nvSpPr>
          <p:spPr bwMode="auto">
            <a:xfrm>
              <a:off x="6322960" y="2177568"/>
              <a:ext cx="266855" cy="256094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5BC6CD-BB44-4FE4-8EB8-3A02118B4B1F}"/>
                </a:ext>
              </a:extLst>
            </p:cNvPr>
            <p:cNvSpPr/>
            <p:nvPr/>
          </p:nvSpPr>
          <p:spPr>
            <a:xfrm>
              <a:off x="6285588" y="1734112"/>
              <a:ext cx="3978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a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E83645-AB37-4270-8427-7151BBC0EC61}"/>
                </a:ext>
              </a:extLst>
            </p:cNvPr>
            <p:cNvSpPr txBox="1"/>
            <p:nvPr/>
          </p:nvSpPr>
          <p:spPr>
            <a:xfrm>
              <a:off x="6108221" y="2757945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2B0CA58-8A6D-43AF-A5EF-D9858DC36964}"/>
                </a:ext>
              </a:extLst>
            </p:cNvPr>
            <p:cNvSpPr txBox="1"/>
            <p:nvPr/>
          </p:nvSpPr>
          <p:spPr>
            <a:xfrm>
              <a:off x="6092608" y="31033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3ABBAD-E632-413D-9556-3A20D5F438C7}"/>
                </a:ext>
              </a:extLst>
            </p:cNvPr>
            <p:cNvSpPr txBox="1"/>
            <p:nvPr/>
          </p:nvSpPr>
          <p:spPr>
            <a:xfrm>
              <a:off x="6109619" y="3472408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561610-4D9F-4A3A-BBFC-C3E1414A7E13}"/>
                </a:ext>
              </a:extLst>
            </p:cNvPr>
            <p:cNvSpPr txBox="1"/>
            <p:nvPr/>
          </p:nvSpPr>
          <p:spPr>
            <a:xfrm>
              <a:off x="6077228" y="381777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C68D7-6B77-4ED5-B058-5362F0853598}"/>
                </a:ext>
              </a:extLst>
            </p:cNvPr>
            <p:cNvSpPr txBox="1"/>
            <p:nvPr/>
          </p:nvSpPr>
          <p:spPr>
            <a:xfrm>
              <a:off x="6110248" y="4186871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276E38-00F0-4BFA-BD39-018051778411}"/>
                </a:ext>
              </a:extLst>
            </p:cNvPr>
            <p:cNvSpPr txBox="1"/>
            <p:nvPr/>
          </p:nvSpPr>
          <p:spPr>
            <a:xfrm>
              <a:off x="6078626" y="453223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EB970DD-8F72-4AB6-9D88-2B24EB674C0B}"/>
                </a:ext>
              </a:extLst>
            </p:cNvPr>
            <p:cNvSpPr/>
            <p:nvPr/>
          </p:nvSpPr>
          <p:spPr bwMode="auto">
            <a:xfrm>
              <a:off x="6099925" y="4938193"/>
              <a:ext cx="714954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310C6D4-CA1D-4E9E-A79E-BCB4BC2CA590}"/>
                </a:ext>
              </a:extLst>
            </p:cNvPr>
            <p:cNvSpPr/>
            <p:nvPr/>
          </p:nvSpPr>
          <p:spPr bwMode="auto">
            <a:xfrm>
              <a:off x="6099924" y="5291471"/>
              <a:ext cx="715596" cy="354227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C008EF-2C7C-4098-B0AD-2B14199C2B65}"/>
                </a:ext>
              </a:extLst>
            </p:cNvPr>
            <p:cNvSpPr txBox="1"/>
            <p:nvPr/>
          </p:nvSpPr>
          <p:spPr>
            <a:xfrm>
              <a:off x="6102075" y="4856123"/>
              <a:ext cx="6206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aseline="30000" dirty="0">
                  <a:solidFill>
                    <a:srgbClr val="0033CC"/>
                  </a:solidFill>
                </a:rPr>
                <a:t> </a:t>
              </a:r>
              <a:r>
                <a:rPr lang="en-US" sz="2400" dirty="0">
                  <a:solidFill>
                    <a:srgbClr val="0033CC"/>
                  </a:solidFill>
                </a:rPr>
                <a:t>0.0</a:t>
              </a:r>
              <a:endParaRPr lang="en-IN" sz="2400" dirty="0">
                <a:solidFill>
                  <a:srgbClr val="0033CC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71F507B-7339-4CEA-A385-1C038A90C61E}"/>
                </a:ext>
              </a:extLst>
            </p:cNvPr>
            <p:cNvSpPr txBox="1"/>
            <p:nvPr/>
          </p:nvSpPr>
          <p:spPr>
            <a:xfrm>
              <a:off x="6070453" y="5201486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</a:rPr>
                <a:t> </a:t>
              </a:r>
              <a:r>
                <a:rPr lang="en-US" altLang="zh-TW" sz="2400" dirty="0">
                  <a:solidFill>
                    <a:srgbClr val="0033CC"/>
                  </a:solidFill>
                </a:rPr>
                <a:t>0</a:t>
              </a:r>
              <a:r>
                <a:rPr lang="en-US" sz="2400" dirty="0">
                  <a:solidFill>
                    <a:srgbClr val="0033CC"/>
                  </a:solidFill>
                </a:rPr>
                <a:t>.0</a:t>
              </a:r>
              <a:endParaRPr lang="en-IN" sz="2400" baseline="30000" dirty="0">
                <a:solidFill>
                  <a:srgbClr val="0033CC"/>
                </a:solidFill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CD86CDE-F0CF-4484-8B8E-2DBDFAB0A9EC}"/>
              </a:ext>
            </a:extLst>
          </p:cNvPr>
          <p:cNvSpPr/>
          <p:nvPr userDrawn="1"/>
        </p:nvSpPr>
        <p:spPr>
          <a:xfrm>
            <a:off x="5996883" y="2724164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92344D0-3564-4B46-9088-194E150C54BC}"/>
              </a:ext>
            </a:extLst>
          </p:cNvPr>
          <p:cNvSpPr/>
          <p:nvPr userDrawn="1"/>
        </p:nvSpPr>
        <p:spPr>
          <a:xfrm>
            <a:off x="6010933" y="3422207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4C6A10-68E7-4662-A7BE-EABE16BB443D}"/>
              </a:ext>
            </a:extLst>
          </p:cNvPr>
          <p:cNvSpPr/>
          <p:nvPr userDrawn="1"/>
        </p:nvSpPr>
        <p:spPr>
          <a:xfrm>
            <a:off x="6005160" y="4139613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0839015-487A-40F9-9CA3-93D5925B6579}"/>
              </a:ext>
            </a:extLst>
          </p:cNvPr>
          <p:cNvSpPr/>
          <p:nvPr userDrawn="1"/>
        </p:nvSpPr>
        <p:spPr>
          <a:xfrm>
            <a:off x="6004698" y="4838366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x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8AB2770-EAF6-44EB-851D-AB6A6E74F0AA}"/>
              </a:ext>
            </a:extLst>
          </p:cNvPr>
          <p:cNvSpPr/>
          <p:nvPr userDrawn="1"/>
        </p:nvSpPr>
        <p:spPr>
          <a:xfrm>
            <a:off x="6035172" y="3104623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5D31E8D-512F-4F1F-881A-07FE708664BE}"/>
              </a:ext>
            </a:extLst>
          </p:cNvPr>
          <p:cNvSpPr/>
          <p:nvPr userDrawn="1"/>
        </p:nvSpPr>
        <p:spPr>
          <a:xfrm>
            <a:off x="6035172" y="3802302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4E6D63A-FEF1-461B-A442-E4FCC51A0D2D}"/>
              </a:ext>
            </a:extLst>
          </p:cNvPr>
          <p:cNvSpPr/>
          <p:nvPr userDrawn="1"/>
        </p:nvSpPr>
        <p:spPr>
          <a:xfrm>
            <a:off x="6041646" y="450199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854D8F-792F-47A9-9CCA-0F7281FF35D7}"/>
              </a:ext>
            </a:extLst>
          </p:cNvPr>
          <p:cNvSpPr/>
          <p:nvPr userDrawn="1"/>
        </p:nvSpPr>
        <p:spPr>
          <a:xfrm>
            <a:off x="6035172" y="5211954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</a:t>
            </a:r>
            <a:endParaRPr lang="en-US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44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7372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22120" cy="3929039"/>
            <a:chOff x="5996883" y="1734112"/>
            <a:chExt cx="822120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748550" cy="3929039"/>
              <a:chOff x="6070453" y="1734112"/>
              <a:chExt cx="748550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250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c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E64F2-9B4D-4657-B2D8-BCFE70642F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224151" y="6115793"/>
            <a:ext cx="587828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43525-5013-48D4-A05F-E771A80FFD7A}"/>
              </a:ext>
            </a:extLst>
          </p:cNvPr>
          <p:cNvGrpSpPr/>
          <p:nvPr userDrawn="1"/>
        </p:nvGrpSpPr>
        <p:grpSpPr>
          <a:xfrm>
            <a:off x="3378159" y="925877"/>
            <a:ext cx="5547762" cy="1577959"/>
            <a:chOff x="5891877" y="3335462"/>
            <a:chExt cx="1257904" cy="28567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BCC9A1-CFEB-4C70-BEDF-60A42E6ACCAE}"/>
                </a:ext>
              </a:extLst>
            </p:cNvPr>
            <p:cNvSpPr/>
            <p:nvPr/>
          </p:nvSpPr>
          <p:spPr bwMode="auto">
            <a:xfrm>
              <a:off x="5891877" y="3401752"/>
              <a:ext cx="1257904" cy="2790445"/>
            </a:xfrm>
            <a:prstGeom prst="rect">
              <a:avLst/>
            </a:prstGeom>
            <a:noFill/>
            <a:ln w="19050" cap="flat" cmpd="sng" algn="ctr">
              <a:solidFill>
                <a:srgbClr val="0033CC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9197D2-DE5E-4864-A9DA-A8740841AB79}"/>
                </a:ext>
              </a:extLst>
            </p:cNvPr>
            <p:cNvSpPr txBox="1"/>
            <p:nvPr/>
          </p:nvSpPr>
          <p:spPr>
            <a:xfrm>
              <a:off x="5891877" y="3335462"/>
              <a:ext cx="1257904" cy="835798"/>
            </a:xfrm>
            <a:prstGeom prst="rect">
              <a:avLst/>
            </a:prstGeom>
            <a:noFill/>
            <a:ln>
              <a:noFill/>
              <a:prstDash val="sysDash"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u="sng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main()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30452-25FD-4045-BAD5-F341BB835F8D}"/>
              </a:ext>
            </a:extLst>
          </p:cNvPr>
          <p:cNvSpPr/>
          <p:nvPr/>
        </p:nvSpPr>
        <p:spPr bwMode="auto">
          <a:xfrm>
            <a:off x="8098954" y="1376962"/>
            <a:ext cx="715595" cy="354224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6FD55-6580-4CA3-AC14-2B87D62B84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329" y="925876"/>
            <a:ext cx="3371960" cy="5691055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14F1ABB6-C752-4805-9A21-690649AB555C}"/>
              </a:ext>
            </a:extLst>
          </p:cNvPr>
          <p:cNvGrpSpPr/>
          <p:nvPr userDrawn="1"/>
        </p:nvGrpSpPr>
        <p:grpSpPr>
          <a:xfrm>
            <a:off x="3532358" y="894384"/>
            <a:ext cx="1550828" cy="811361"/>
            <a:chOff x="3532358" y="894384"/>
            <a:chExt cx="1550828" cy="81136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3561A8-BFCF-46AD-92A5-682046763822}"/>
                </a:ext>
              </a:extLst>
            </p:cNvPr>
            <p:cNvSpPr/>
            <p:nvPr userDrawn="1"/>
          </p:nvSpPr>
          <p:spPr bwMode="auto">
            <a:xfrm>
              <a:off x="3532358" y="1351520"/>
              <a:ext cx="715594" cy="354225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5F08BF4-DF69-4E6B-96B7-6A1EF30D142F}"/>
                </a:ext>
              </a:extLst>
            </p:cNvPr>
            <p:cNvSpPr/>
            <p:nvPr userDrawn="1"/>
          </p:nvSpPr>
          <p:spPr>
            <a:xfrm>
              <a:off x="3753135" y="896370"/>
              <a:ext cx="269625" cy="46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j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4838C71-ACB8-4D81-A1D7-A17645EF2F1E}"/>
                </a:ext>
              </a:extLst>
            </p:cNvPr>
            <p:cNvSpPr/>
            <p:nvPr userDrawn="1"/>
          </p:nvSpPr>
          <p:spPr bwMode="auto">
            <a:xfrm>
              <a:off x="4367591" y="1349543"/>
              <a:ext cx="715595" cy="354224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F7CD4C-CD0E-4966-858A-FF7DE1C75377}"/>
                </a:ext>
              </a:extLst>
            </p:cNvPr>
            <p:cNvSpPr/>
            <p:nvPr userDrawn="1"/>
          </p:nvSpPr>
          <p:spPr>
            <a:xfrm>
              <a:off x="4553904" y="894384"/>
              <a:ext cx="3385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u="none" dirty="0">
                  <a:solidFill>
                    <a:schemeClr val="tx2"/>
                  </a:solidFill>
                </a:rPr>
                <a:t>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5325AA-6773-491D-A620-7CB32DF4F3A6}"/>
              </a:ext>
            </a:extLst>
          </p:cNvPr>
          <p:cNvGrpSpPr/>
          <p:nvPr userDrawn="1"/>
        </p:nvGrpSpPr>
        <p:grpSpPr>
          <a:xfrm>
            <a:off x="3383443" y="1747657"/>
            <a:ext cx="875495" cy="3955705"/>
            <a:chOff x="3383443" y="1747657"/>
            <a:chExt cx="875495" cy="39557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61C2FA-B4F6-489E-9E31-5C7C3A91515C}"/>
                </a:ext>
              </a:extLst>
            </p:cNvPr>
            <p:cNvGrpSpPr/>
            <p:nvPr userDrawn="1"/>
          </p:nvGrpSpPr>
          <p:grpSpPr>
            <a:xfrm>
              <a:off x="3433071" y="1747657"/>
              <a:ext cx="825867" cy="3955705"/>
              <a:chOff x="4162288" y="1727166"/>
              <a:chExt cx="825867" cy="395570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21B5-D260-494D-B0E4-207E863ED947}"/>
                  </a:ext>
                </a:extLst>
              </p:cNvPr>
              <p:cNvSpPr txBox="1"/>
              <p:nvPr/>
            </p:nvSpPr>
            <p:spPr>
              <a:xfrm>
                <a:off x="4177488" y="3123819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FD8056-BFAE-4C78-A502-5AA4504194A6}"/>
                  </a:ext>
                </a:extLst>
              </p:cNvPr>
              <p:cNvSpPr txBox="1"/>
              <p:nvPr/>
            </p:nvSpPr>
            <p:spPr>
              <a:xfrm>
                <a:off x="4177488" y="382068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3B0488-4FA8-4573-A953-4F072A9AC1AF}"/>
                  </a:ext>
                </a:extLst>
              </p:cNvPr>
              <p:cNvSpPr txBox="1"/>
              <p:nvPr/>
            </p:nvSpPr>
            <p:spPr>
              <a:xfrm>
                <a:off x="4195561" y="4521250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 3.0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8A9172-B392-46C5-8CFD-C25C2E7099A2}"/>
                  </a:ext>
                </a:extLst>
              </p:cNvPr>
              <p:cNvGrpSpPr/>
              <p:nvPr/>
            </p:nvGrpSpPr>
            <p:grpSpPr>
              <a:xfrm>
                <a:off x="4162288" y="1727166"/>
                <a:ext cx="825867" cy="3908794"/>
                <a:chOff x="3431659" y="1734108"/>
                <a:chExt cx="825867" cy="3908794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4FD340-F88F-48B8-865B-AE2DD03D219D}"/>
                    </a:ext>
                  </a:extLst>
                </p:cNvPr>
                <p:cNvCxnSpPr>
                  <a:cxnSpLocks/>
                  <a:stCxn id="21" idx="2"/>
                </p:cNvCxnSpPr>
                <p:nvPr/>
              </p:nvCxnSpPr>
              <p:spPr bwMode="auto">
                <a:xfrm flipH="1">
                  <a:off x="3838790" y="2429087"/>
                  <a:ext cx="6552" cy="395274"/>
                </a:xfrm>
                <a:prstGeom prst="straightConnector1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671CA8-D235-49D0-910F-24D94591C3C4}"/>
                    </a:ext>
                  </a:extLst>
                </p:cNvPr>
                <p:cNvSpPr/>
                <p:nvPr/>
              </p:nvSpPr>
              <p:spPr>
                <a:xfrm>
                  <a:off x="3715816" y="2511746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8A4AA34A-0C7F-4657-8483-7632F916763F}"/>
                    </a:ext>
                  </a:extLst>
                </p:cNvPr>
                <p:cNvGrpSpPr/>
                <p:nvPr/>
              </p:nvGrpSpPr>
              <p:grpSpPr>
                <a:xfrm>
                  <a:off x="3484522" y="2824361"/>
                  <a:ext cx="716179" cy="2111985"/>
                  <a:chOff x="3484522" y="2824361"/>
                  <a:chExt cx="716179" cy="2111985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528E99F-7978-40F5-A7F0-6AA82D63DD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4" y="3527463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F8D88B1-27AC-4DAA-BE10-17DCD314C679}"/>
                      </a:ext>
                    </a:extLst>
                  </p:cNvPr>
                  <p:cNvSpPr/>
                  <p:nvPr/>
                </p:nvSpPr>
                <p:spPr>
                  <a:xfrm>
                    <a:off x="3792217" y="3214849"/>
                    <a:ext cx="101368" cy="37509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3A7C7-E593-4CA5-A436-308C9F128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6" y="2824361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48BDCA4-DDD0-4154-83FB-796E945E72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4522" y="3174574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9E7AA4C-0F36-4F2D-A5D0-96BFD968A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3" y="3879015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8A3DF330-9BEE-491D-9ACD-59A9EDF22C1F}"/>
                      </a:ext>
                    </a:extLst>
                  </p:cNvPr>
                  <p:cNvSpPr/>
                  <p:nvPr/>
                </p:nvSpPr>
                <p:spPr>
                  <a:xfrm>
                    <a:off x="3750535" y="3566401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7115FB6-1728-438D-AFEF-EEEDCC67A7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2" y="4230567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C1D0205-DC1B-449F-8115-0D55C17C0EFC}"/>
                      </a:ext>
                    </a:extLst>
                  </p:cNvPr>
                  <p:cNvSpPr/>
                  <p:nvPr/>
                </p:nvSpPr>
                <p:spPr>
                  <a:xfrm>
                    <a:off x="3750534" y="3917953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3EF29B6-9D43-44E0-BBAE-AB5C00849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5101" y="4582119"/>
                    <a:ext cx="715595" cy="354227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IN" sz="2400" b="0" i="0" u="none" strike="noStrike" cap="none" normalizeH="0" baseline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2B925718-8F7D-46A2-946C-014AE896EBEC}"/>
                      </a:ext>
                    </a:extLst>
                  </p:cNvPr>
                  <p:cNvSpPr/>
                  <p:nvPr/>
                </p:nvSpPr>
                <p:spPr>
                  <a:xfrm>
                    <a:off x="3750533" y="4269505"/>
                    <a:ext cx="18473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endParaRPr lang="en-US" sz="2400" u="none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79A5817-F071-4691-82B3-C609A459ED82}"/>
                    </a:ext>
                  </a:extLst>
                </p:cNvPr>
                <p:cNvSpPr/>
                <p:nvPr/>
              </p:nvSpPr>
              <p:spPr bwMode="auto">
                <a:xfrm>
                  <a:off x="3487544" y="2172601"/>
                  <a:ext cx="715595" cy="25648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3180E65-419C-443B-9FC8-13F2B7363A8A}"/>
                    </a:ext>
                  </a:extLst>
                </p:cNvPr>
                <p:cNvSpPr/>
                <p:nvPr/>
              </p:nvSpPr>
              <p:spPr bwMode="auto">
                <a:xfrm>
                  <a:off x="3707096" y="2177564"/>
                  <a:ext cx="266855" cy="256094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DAC52D-D48E-488C-B975-03AF1911766C}"/>
                    </a:ext>
                  </a:extLst>
                </p:cNvPr>
                <p:cNvSpPr/>
                <p:nvPr/>
              </p:nvSpPr>
              <p:spPr>
                <a:xfrm>
                  <a:off x="3660908" y="1734108"/>
                  <a:ext cx="41549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/>
                      </a:solidFill>
                    </a:rPr>
                    <a:t>y</a:t>
                  </a:r>
                  <a:r>
                    <a:rPr lang="en-US" sz="2400" u="none" dirty="0">
                      <a:solidFill>
                        <a:schemeClr val="tx2"/>
                      </a:solidFill>
                    </a:rPr>
                    <a:t> 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5B8647E-4CBE-4DB9-8206-498C63EB0DFD}"/>
                    </a:ext>
                  </a:extLst>
                </p:cNvPr>
                <p:cNvSpPr txBox="1"/>
                <p:nvPr/>
              </p:nvSpPr>
              <p:spPr>
                <a:xfrm>
                  <a:off x="3462890" y="2771927"/>
                  <a:ext cx="6719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F346E3A-A7CB-4840-B382-AB684F30A9BD}"/>
                    </a:ext>
                  </a:extLst>
                </p:cNvPr>
                <p:cNvSpPr txBox="1"/>
                <p:nvPr/>
              </p:nvSpPr>
              <p:spPr>
                <a:xfrm>
                  <a:off x="3464288" y="3486390"/>
                  <a:ext cx="7745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10.0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30AA48-74A8-4C17-9B76-D8418E17029C}"/>
                    </a:ext>
                  </a:extLst>
                </p:cNvPr>
                <p:cNvSpPr txBox="1"/>
                <p:nvPr/>
              </p:nvSpPr>
              <p:spPr>
                <a:xfrm>
                  <a:off x="3431659" y="4200853"/>
                  <a:ext cx="8258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aseline="30000" dirty="0">
                      <a:solidFill>
                        <a:srgbClr val="0033CC"/>
                      </a:solidFill>
                    </a:rPr>
                    <a:t>  </a:t>
                  </a:r>
                  <a:r>
                    <a:rPr lang="en-US" sz="2400" dirty="0">
                      <a:solidFill>
                        <a:srgbClr val="0033CC"/>
                      </a:solidFill>
                    </a:rPr>
                    <a:t>20.0</a:t>
                  </a:r>
                  <a:endParaRPr lang="en-IN" sz="24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D71187E-C4B1-4C4A-8AF4-BB32C804AD20}"/>
                    </a:ext>
                  </a:extLst>
                </p:cNvPr>
                <p:cNvSpPr/>
                <p:nvPr/>
              </p:nvSpPr>
              <p:spPr bwMode="auto">
                <a:xfrm>
                  <a:off x="3484522" y="4935397"/>
                  <a:ext cx="721731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A052E71-B391-430C-BA66-1FF02626EDF3}"/>
                    </a:ext>
                  </a:extLst>
                </p:cNvPr>
                <p:cNvSpPr/>
                <p:nvPr/>
              </p:nvSpPr>
              <p:spPr bwMode="auto">
                <a:xfrm>
                  <a:off x="3484522" y="5288675"/>
                  <a:ext cx="721732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684FA8-98DF-4DA0-B8CA-0644B3A4726D}"/>
                  </a:ext>
                </a:extLst>
              </p:cNvPr>
              <p:cNvSpPr txBox="1"/>
              <p:nvPr/>
            </p:nvSpPr>
            <p:spPr>
              <a:xfrm>
                <a:off x="4173790" y="4884281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1416EB-42EE-46B2-927E-A11A69537C6B}"/>
                  </a:ext>
                </a:extLst>
              </p:cNvPr>
              <p:cNvSpPr txBox="1"/>
              <p:nvPr/>
            </p:nvSpPr>
            <p:spPr>
              <a:xfrm>
                <a:off x="4184357" y="522120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94ABF4-68AD-41FA-B8A4-5E2D69111590}"/>
                </a:ext>
              </a:extLst>
            </p:cNvPr>
            <p:cNvSpPr/>
            <p:nvPr userDrawn="1"/>
          </p:nvSpPr>
          <p:spPr>
            <a:xfrm>
              <a:off x="3383443" y="27439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914535D-6890-493B-8EDD-9F27A48E16A4}"/>
                </a:ext>
              </a:extLst>
            </p:cNvPr>
            <p:cNvSpPr/>
            <p:nvPr userDrawn="1"/>
          </p:nvSpPr>
          <p:spPr>
            <a:xfrm>
              <a:off x="3397493" y="3441979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7375E99-DD76-4EBE-8557-1C1E4EE41D24}"/>
                </a:ext>
              </a:extLst>
            </p:cNvPr>
            <p:cNvSpPr/>
            <p:nvPr userDrawn="1"/>
          </p:nvSpPr>
          <p:spPr>
            <a:xfrm>
              <a:off x="3391720" y="4159385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90A4909-59BF-4F9D-992B-2AA134870AEA}"/>
                </a:ext>
              </a:extLst>
            </p:cNvPr>
            <p:cNvSpPr/>
            <p:nvPr userDrawn="1"/>
          </p:nvSpPr>
          <p:spPr>
            <a:xfrm>
              <a:off x="3391258" y="4858138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356BF24-B888-49CD-967D-4171E5396CD7}"/>
                </a:ext>
              </a:extLst>
            </p:cNvPr>
            <p:cNvSpPr/>
            <p:nvPr userDrawn="1"/>
          </p:nvSpPr>
          <p:spPr>
            <a:xfrm>
              <a:off x="3421732" y="31243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BD85BFB-110D-4D56-8884-AD7D9AF2DCDA}"/>
                </a:ext>
              </a:extLst>
            </p:cNvPr>
            <p:cNvSpPr/>
            <p:nvPr userDrawn="1"/>
          </p:nvSpPr>
          <p:spPr>
            <a:xfrm>
              <a:off x="3421732" y="382207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58200B4-7827-4A76-A290-695564C563F9}"/>
                </a:ext>
              </a:extLst>
            </p:cNvPr>
            <p:cNvSpPr/>
            <p:nvPr userDrawn="1"/>
          </p:nvSpPr>
          <p:spPr>
            <a:xfrm>
              <a:off x="3428206" y="4521767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2FB90B-7A3A-401D-B357-F6B820A235DD}"/>
                </a:ext>
              </a:extLst>
            </p:cNvPr>
            <p:cNvSpPr/>
            <p:nvPr userDrawn="1"/>
          </p:nvSpPr>
          <p:spPr>
            <a:xfrm>
              <a:off x="3421732" y="5231726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5A3E1CE-5443-4128-8610-4FECC47426AC}"/>
              </a:ext>
            </a:extLst>
          </p:cNvPr>
          <p:cNvGrpSpPr/>
          <p:nvPr userDrawn="1"/>
        </p:nvGrpSpPr>
        <p:grpSpPr>
          <a:xfrm>
            <a:off x="4723670" y="1736039"/>
            <a:ext cx="824053" cy="3942377"/>
            <a:chOff x="4723670" y="1736039"/>
            <a:chExt cx="824053" cy="394237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68A6D9-F911-4E4F-8573-AA04A0648D3B}"/>
                </a:ext>
              </a:extLst>
            </p:cNvPr>
            <p:cNvGrpSpPr/>
            <p:nvPr userDrawn="1"/>
          </p:nvGrpSpPr>
          <p:grpSpPr>
            <a:xfrm>
              <a:off x="4820454" y="1736039"/>
              <a:ext cx="727269" cy="3942377"/>
              <a:chOff x="4820454" y="1736039"/>
              <a:chExt cx="727269" cy="394237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2A537E5-848C-4586-BE01-FB18B2450CC1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 bwMode="auto">
              <a:xfrm flipH="1">
                <a:off x="5183374" y="2431018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E67DB31-B081-42B7-A384-5775D13B0465}"/>
                  </a:ext>
                </a:extLst>
              </p:cNvPr>
              <p:cNvSpPr/>
              <p:nvPr/>
            </p:nvSpPr>
            <p:spPr>
              <a:xfrm>
                <a:off x="5060400" y="2513677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ADFF558-DDE1-440B-B0A2-6DCAAA9B921A}"/>
                  </a:ext>
                </a:extLst>
              </p:cNvPr>
              <p:cNvGrpSpPr/>
              <p:nvPr/>
            </p:nvGrpSpPr>
            <p:grpSpPr>
              <a:xfrm>
                <a:off x="4829106" y="2826292"/>
                <a:ext cx="716179" cy="2111985"/>
                <a:chOff x="3484522" y="2824361"/>
                <a:chExt cx="716179" cy="2111985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E69B2E9-BE88-4B0C-9B95-B0F7AAC45910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AD439FA-7BC8-45FC-8E9F-80339182A54F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AF253F0B-5368-4ECF-91A7-0778B7F53AC4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C2750A8-D719-49C7-8BAE-48DAAFC353D1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9A376C6-54E1-4DF9-9699-C6D467033B50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C7378E3-590C-4886-BFDC-69EF6BB6F490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F6A72AE-F2AD-4FFA-877C-C44AE6AA885C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6E517BB-A645-4BCB-A67C-92512EEC8DDA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378F779-6BBE-4762-947F-5A448E6E376A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F44F617-D292-492C-82EC-0F942942B1A3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13439D-25A8-4FE1-BD95-475AE95409B0}"/>
                  </a:ext>
                </a:extLst>
              </p:cNvPr>
              <p:cNvSpPr/>
              <p:nvPr/>
            </p:nvSpPr>
            <p:spPr bwMode="auto">
              <a:xfrm>
                <a:off x="4832128" y="2174532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62401CD-C093-468A-BE48-AAD61B9A4CB8}"/>
                  </a:ext>
                </a:extLst>
              </p:cNvPr>
              <p:cNvSpPr/>
              <p:nvPr/>
            </p:nvSpPr>
            <p:spPr bwMode="auto">
              <a:xfrm>
                <a:off x="5051680" y="2179495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9106779-CA18-4B6D-88E0-D2778442E008}"/>
                  </a:ext>
                </a:extLst>
              </p:cNvPr>
              <p:cNvSpPr/>
              <p:nvPr/>
            </p:nvSpPr>
            <p:spPr>
              <a:xfrm>
                <a:off x="5005492" y="1736039"/>
                <a:ext cx="4154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2"/>
                    </a:solidFill>
                  </a:rPr>
                  <a:t>v</a:t>
                </a:r>
                <a:r>
                  <a:rPr lang="en-US" sz="2400" u="none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6FC9E5D-47AB-4627-80CF-90A49D7797AA}"/>
                  </a:ext>
                </a:extLst>
              </p:cNvPr>
              <p:cNvSpPr txBox="1"/>
              <p:nvPr/>
            </p:nvSpPr>
            <p:spPr>
              <a:xfrm>
                <a:off x="4873640" y="2756547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5.0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A800A55-719C-45A2-A0BA-1035FB2EE288}"/>
                  </a:ext>
                </a:extLst>
              </p:cNvPr>
              <p:cNvSpPr txBox="1"/>
              <p:nvPr/>
            </p:nvSpPr>
            <p:spPr>
              <a:xfrm>
                <a:off x="4858027" y="31019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67814BE-D2E1-4E53-89B5-48A9E1705F34}"/>
                  </a:ext>
                </a:extLst>
              </p:cNvPr>
              <p:cNvSpPr txBox="1"/>
              <p:nvPr/>
            </p:nvSpPr>
            <p:spPr>
              <a:xfrm>
                <a:off x="4875038" y="3471010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512CFC-2B3C-4532-AF6C-2B255E9169FB}"/>
                  </a:ext>
                </a:extLst>
              </p:cNvPr>
              <p:cNvSpPr txBox="1"/>
              <p:nvPr/>
            </p:nvSpPr>
            <p:spPr>
              <a:xfrm>
                <a:off x="4842647" y="381637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2.5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3FB331-AD40-4FD5-99ED-86EB0A5D4E4D}"/>
                  </a:ext>
                </a:extLst>
              </p:cNvPr>
              <p:cNvSpPr txBox="1"/>
              <p:nvPr/>
            </p:nvSpPr>
            <p:spPr>
              <a:xfrm>
                <a:off x="4868047" y="418547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AFFD0B-E777-4414-A6E9-7E21BB6C2B83}"/>
                  </a:ext>
                </a:extLst>
              </p:cNvPr>
              <p:cNvSpPr txBox="1"/>
              <p:nvPr/>
            </p:nvSpPr>
            <p:spPr>
              <a:xfrm>
                <a:off x="4821185" y="453083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D09718-827B-45D5-9425-FAC693AE3623}"/>
                  </a:ext>
                </a:extLst>
              </p:cNvPr>
              <p:cNvSpPr/>
              <p:nvPr/>
            </p:nvSpPr>
            <p:spPr bwMode="auto">
              <a:xfrm>
                <a:off x="4831310" y="4936795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BE2F1FF-68F3-4F35-9551-1733F90541BD}"/>
                  </a:ext>
                </a:extLst>
              </p:cNvPr>
              <p:cNvSpPr/>
              <p:nvPr/>
            </p:nvSpPr>
            <p:spPr bwMode="auto">
              <a:xfrm>
                <a:off x="4829747" y="529007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AA76B0-AB8A-420C-BB58-76A786682862}"/>
                  </a:ext>
                </a:extLst>
              </p:cNvPr>
              <p:cNvSpPr txBox="1"/>
              <p:nvPr/>
            </p:nvSpPr>
            <p:spPr>
              <a:xfrm>
                <a:off x="4844456" y="487138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44DDF-1CD2-4960-977B-D4E35ED01073}"/>
                  </a:ext>
                </a:extLst>
              </p:cNvPr>
              <p:cNvSpPr txBox="1"/>
              <p:nvPr/>
            </p:nvSpPr>
            <p:spPr>
              <a:xfrm>
                <a:off x="4820454" y="521675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6C45B6-C667-4740-8C31-B9DFD9C279C1}"/>
                </a:ext>
              </a:extLst>
            </p:cNvPr>
            <p:cNvSpPr/>
            <p:nvPr userDrawn="1"/>
          </p:nvSpPr>
          <p:spPr>
            <a:xfrm>
              <a:off x="4723670" y="2733513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1366934-76D2-43E7-AFF9-81B60F3B65A6}"/>
                </a:ext>
              </a:extLst>
            </p:cNvPr>
            <p:cNvSpPr/>
            <p:nvPr userDrawn="1"/>
          </p:nvSpPr>
          <p:spPr>
            <a:xfrm>
              <a:off x="4737720" y="3431556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E05F5B-9639-4069-A5F5-385FB0279FBB}"/>
                </a:ext>
              </a:extLst>
            </p:cNvPr>
            <p:cNvSpPr/>
            <p:nvPr userDrawn="1"/>
          </p:nvSpPr>
          <p:spPr>
            <a:xfrm>
              <a:off x="4731947" y="4148962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90C41D6-4E41-40FE-A94B-BD3D9306A9A1}"/>
                </a:ext>
              </a:extLst>
            </p:cNvPr>
            <p:cNvSpPr/>
            <p:nvPr userDrawn="1"/>
          </p:nvSpPr>
          <p:spPr>
            <a:xfrm>
              <a:off x="4731485" y="4847715"/>
              <a:ext cx="30489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F6296C-18A7-4FF9-9748-1312834BE697}"/>
                </a:ext>
              </a:extLst>
            </p:cNvPr>
            <p:cNvSpPr/>
            <p:nvPr userDrawn="1"/>
          </p:nvSpPr>
          <p:spPr>
            <a:xfrm>
              <a:off x="4761959" y="3113972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3BE5121-BF22-4953-8FE8-6943A47F6B89}"/>
                </a:ext>
              </a:extLst>
            </p:cNvPr>
            <p:cNvSpPr/>
            <p:nvPr userDrawn="1"/>
          </p:nvSpPr>
          <p:spPr>
            <a:xfrm>
              <a:off x="4761959" y="3811651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CCD077-89D3-4277-841F-638C9725945E}"/>
                </a:ext>
              </a:extLst>
            </p:cNvPr>
            <p:cNvSpPr/>
            <p:nvPr userDrawn="1"/>
          </p:nvSpPr>
          <p:spPr>
            <a:xfrm>
              <a:off x="4768433" y="4511344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3C70370-74D9-478D-91ED-AE95258439C5}"/>
                </a:ext>
              </a:extLst>
            </p:cNvPr>
            <p:cNvSpPr/>
            <p:nvPr userDrawn="1"/>
          </p:nvSpPr>
          <p:spPr>
            <a:xfrm>
              <a:off x="4761959" y="5221303"/>
              <a:ext cx="2279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2275D35-AAA9-4582-8A76-A9E8D4C47AF8}"/>
              </a:ext>
            </a:extLst>
          </p:cNvPr>
          <p:cNvGrpSpPr/>
          <p:nvPr userDrawn="1"/>
        </p:nvGrpSpPr>
        <p:grpSpPr>
          <a:xfrm>
            <a:off x="5996883" y="1734112"/>
            <a:ext cx="885909" cy="3929039"/>
            <a:chOff x="5996883" y="1734112"/>
            <a:chExt cx="885909" cy="392903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1CD795-31BE-45FE-8066-C16A366D1003}"/>
                </a:ext>
              </a:extLst>
            </p:cNvPr>
            <p:cNvGrpSpPr/>
            <p:nvPr userDrawn="1"/>
          </p:nvGrpSpPr>
          <p:grpSpPr>
            <a:xfrm>
              <a:off x="6070453" y="1734112"/>
              <a:ext cx="812339" cy="3929039"/>
              <a:chOff x="6070453" y="1734112"/>
              <a:chExt cx="812339" cy="39290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5B935A4C-C4D4-4672-915A-C852C7F7A660}"/>
                  </a:ext>
                </a:extLst>
              </p:cNvPr>
              <p:cNvCxnSpPr>
                <a:cxnSpLocks/>
                <a:stCxn id="70" idx="2"/>
              </p:cNvCxnSpPr>
              <p:nvPr/>
            </p:nvCxnSpPr>
            <p:spPr bwMode="auto">
              <a:xfrm flipH="1">
                <a:off x="6454654" y="2429091"/>
                <a:ext cx="6552" cy="395274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2B83378-094F-4910-B3FC-9B56B3FF17A4}"/>
                  </a:ext>
                </a:extLst>
              </p:cNvPr>
              <p:cNvSpPr/>
              <p:nvPr/>
            </p:nvSpPr>
            <p:spPr>
              <a:xfrm>
                <a:off x="6331680" y="2511750"/>
                <a:ext cx="1847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2400" u="none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1A9324-242F-4E12-9801-B8612344EA2A}"/>
                  </a:ext>
                </a:extLst>
              </p:cNvPr>
              <p:cNvGrpSpPr/>
              <p:nvPr/>
            </p:nvGrpSpPr>
            <p:grpSpPr>
              <a:xfrm>
                <a:off x="6100386" y="2824365"/>
                <a:ext cx="716179" cy="2111985"/>
                <a:chOff x="3484522" y="2824361"/>
                <a:chExt cx="716179" cy="2111985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E6D5A19-DBA4-46AC-87E0-F65C57F20623}"/>
                    </a:ext>
                  </a:extLst>
                </p:cNvPr>
                <p:cNvSpPr/>
                <p:nvPr/>
              </p:nvSpPr>
              <p:spPr bwMode="auto">
                <a:xfrm>
                  <a:off x="3485104" y="3527463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F4582BD3-6165-4557-95EF-865CA0FBC7EB}"/>
                    </a:ext>
                  </a:extLst>
                </p:cNvPr>
                <p:cNvSpPr/>
                <p:nvPr/>
              </p:nvSpPr>
              <p:spPr>
                <a:xfrm>
                  <a:off x="3792217" y="3214849"/>
                  <a:ext cx="101368" cy="3750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B7F1D2F-C0CF-48BE-865D-2DF6E4498E52}"/>
                    </a:ext>
                  </a:extLst>
                </p:cNvPr>
                <p:cNvSpPr/>
                <p:nvPr/>
              </p:nvSpPr>
              <p:spPr bwMode="auto">
                <a:xfrm>
                  <a:off x="3485106" y="2824361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573BE75-FA9C-4EA6-872B-87CACBC21110}"/>
                    </a:ext>
                  </a:extLst>
                </p:cNvPr>
                <p:cNvSpPr/>
                <p:nvPr/>
              </p:nvSpPr>
              <p:spPr bwMode="auto">
                <a:xfrm>
                  <a:off x="3484522" y="3174574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DAD1BC12-B4E4-45AB-A0C5-D89C2127B9B6}"/>
                    </a:ext>
                  </a:extLst>
                </p:cNvPr>
                <p:cNvSpPr/>
                <p:nvPr/>
              </p:nvSpPr>
              <p:spPr bwMode="auto">
                <a:xfrm>
                  <a:off x="3485103" y="3879015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BA7C588-A410-40DE-A3DD-87780DA69782}"/>
                    </a:ext>
                  </a:extLst>
                </p:cNvPr>
                <p:cNvSpPr/>
                <p:nvPr/>
              </p:nvSpPr>
              <p:spPr>
                <a:xfrm>
                  <a:off x="3750535" y="3566401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3B01808-6DDB-457F-958C-BD1925104BEE}"/>
                    </a:ext>
                  </a:extLst>
                </p:cNvPr>
                <p:cNvSpPr/>
                <p:nvPr/>
              </p:nvSpPr>
              <p:spPr bwMode="auto">
                <a:xfrm>
                  <a:off x="3485102" y="4230567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4649C1C-1361-466F-9015-33E3C74E8C2C}"/>
                    </a:ext>
                  </a:extLst>
                </p:cNvPr>
                <p:cNvSpPr/>
                <p:nvPr/>
              </p:nvSpPr>
              <p:spPr>
                <a:xfrm>
                  <a:off x="3750534" y="3917953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ECBCDA2A-0C7F-4BE4-9BAC-950E799D8A4F}"/>
                    </a:ext>
                  </a:extLst>
                </p:cNvPr>
                <p:cNvSpPr/>
                <p:nvPr/>
              </p:nvSpPr>
              <p:spPr bwMode="auto">
                <a:xfrm>
                  <a:off x="3485101" y="4582119"/>
                  <a:ext cx="715595" cy="35422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9237D89-3D78-4509-98EB-A7B2F5B54DB9}"/>
                    </a:ext>
                  </a:extLst>
                </p:cNvPr>
                <p:cNvSpPr/>
                <p:nvPr/>
              </p:nvSpPr>
              <p:spPr>
                <a:xfrm>
                  <a:off x="3750533" y="4269505"/>
                  <a:ext cx="1847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2400" u="none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0ECBEF7-57A6-4F3C-943C-A57BAF8EDC96}"/>
                  </a:ext>
                </a:extLst>
              </p:cNvPr>
              <p:cNvSpPr/>
              <p:nvPr/>
            </p:nvSpPr>
            <p:spPr bwMode="auto">
              <a:xfrm>
                <a:off x="6103408" y="2172605"/>
                <a:ext cx="715595" cy="256486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E5BD2A2-1F92-47B7-87F9-5F75149F8371}"/>
                  </a:ext>
                </a:extLst>
              </p:cNvPr>
              <p:cNvSpPr/>
              <p:nvPr/>
            </p:nvSpPr>
            <p:spPr bwMode="auto">
              <a:xfrm>
                <a:off x="6322960" y="2177568"/>
                <a:ext cx="266855" cy="256094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5BC6CD-BB44-4FE4-8EB8-3A02118B4B1F}"/>
                  </a:ext>
                </a:extLst>
              </p:cNvPr>
              <p:cNvSpPr/>
              <p:nvPr/>
            </p:nvSpPr>
            <p:spPr>
              <a:xfrm>
                <a:off x="6285588" y="1734112"/>
                <a:ext cx="3978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u="none" dirty="0">
                    <a:solidFill>
                      <a:schemeClr val="tx2"/>
                    </a:solidFill>
                  </a:rPr>
                  <a:t>a 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FE83645-AB37-4270-8427-7151BBC0EC61}"/>
                  </a:ext>
                </a:extLst>
              </p:cNvPr>
              <p:cNvSpPr txBox="1"/>
              <p:nvPr/>
            </p:nvSpPr>
            <p:spPr>
              <a:xfrm>
                <a:off x="6108221" y="275794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10.0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2B0CA58-8A6D-43AF-A5EF-D9858DC36964}"/>
                  </a:ext>
                </a:extLst>
              </p:cNvPr>
              <p:cNvSpPr txBox="1"/>
              <p:nvPr/>
            </p:nvSpPr>
            <p:spPr>
              <a:xfrm>
                <a:off x="6092608" y="310330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1.8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73ABBAD-E632-413D-9556-3A20D5F438C7}"/>
                  </a:ext>
                </a:extLst>
              </p:cNvPr>
              <p:cNvSpPr txBox="1"/>
              <p:nvPr/>
            </p:nvSpPr>
            <p:spPr>
              <a:xfrm>
                <a:off x="6109619" y="3472408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6561610-4D9F-4A3A-BBFC-C3E1414A7E13}"/>
                  </a:ext>
                </a:extLst>
              </p:cNvPr>
              <p:cNvSpPr txBox="1"/>
              <p:nvPr/>
            </p:nvSpPr>
            <p:spPr>
              <a:xfrm>
                <a:off x="6077228" y="381777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21C68D7-6B77-4ED5-B058-5362F0853598}"/>
                  </a:ext>
                </a:extLst>
              </p:cNvPr>
              <p:cNvSpPr txBox="1"/>
              <p:nvPr/>
            </p:nvSpPr>
            <p:spPr>
              <a:xfrm>
                <a:off x="6110248" y="4186871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7276E38-00F0-4BFA-BD39-018051778411}"/>
                  </a:ext>
                </a:extLst>
              </p:cNvPr>
              <p:cNvSpPr txBox="1"/>
              <p:nvPr/>
            </p:nvSpPr>
            <p:spPr>
              <a:xfrm>
                <a:off x="6078626" y="453223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EB970DD-8F72-4AB6-9D88-2B24EB674C0B}"/>
                  </a:ext>
                </a:extLst>
              </p:cNvPr>
              <p:cNvSpPr/>
              <p:nvPr/>
            </p:nvSpPr>
            <p:spPr bwMode="auto">
              <a:xfrm>
                <a:off x="6099925" y="4938193"/>
                <a:ext cx="714954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310C6D4-CA1D-4E9E-A79E-BCB4BC2CA590}"/>
                  </a:ext>
                </a:extLst>
              </p:cNvPr>
              <p:cNvSpPr/>
              <p:nvPr/>
            </p:nvSpPr>
            <p:spPr bwMode="auto">
              <a:xfrm>
                <a:off x="6099924" y="5291471"/>
                <a:ext cx="715596" cy="354227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BC008EF-2C7C-4098-B0AD-2B14199C2B65}"/>
                  </a:ext>
                </a:extLst>
              </p:cNvPr>
              <p:cNvSpPr txBox="1"/>
              <p:nvPr/>
            </p:nvSpPr>
            <p:spPr>
              <a:xfrm>
                <a:off x="6102075" y="4856123"/>
                <a:ext cx="620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>
                    <a:solidFill>
                      <a:srgbClr val="0033CC"/>
                    </a:solidFill>
                  </a:rPr>
                  <a:t> </a:t>
                </a:r>
                <a:r>
                  <a:rPr lang="en-US" sz="2400" dirty="0">
                    <a:solidFill>
                      <a:srgbClr val="0033CC"/>
                    </a:solidFill>
                  </a:rPr>
                  <a:t>0.0</a:t>
                </a:r>
                <a:endParaRPr lang="en-IN" sz="2400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1F507B-7339-4CEA-A385-1C038A90C61E}"/>
                  </a:ext>
                </a:extLst>
              </p:cNvPr>
              <p:cNvSpPr txBox="1"/>
              <p:nvPr/>
            </p:nvSpPr>
            <p:spPr>
              <a:xfrm>
                <a:off x="6070453" y="520148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33CC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0033CC"/>
                    </a:solidFill>
                  </a:rPr>
                  <a:t>0</a:t>
                </a:r>
                <a:r>
                  <a:rPr lang="en-US" sz="2400" dirty="0">
                    <a:solidFill>
                      <a:srgbClr val="0033CC"/>
                    </a:solidFill>
                  </a:rPr>
                  <a:t>.0</a:t>
                </a:r>
                <a:endParaRPr lang="en-IN" sz="2400" baseline="30000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D86CDE-F0CF-4484-8B8E-2DBDFAB0A9EC}"/>
                </a:ext>
              </a:extLst>
            </p:cNvPr>
            <p:cNvSpPr/>
            <p:nvPr userDrawn="1"/>
          </p:nvSpPr>
          <p:spPr>
            <a:xfrm>
              <a:off x="5996883" y="2724164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2344D0-3564-4B46-9088-194E150C54BC}"/>
                </a:ext>
              </a:extLst>
            </p:cNvPr>
            <p:cNvSpPr/>
            <p:nvPr userDrawn="1"/>
          </p:nvSpPr>
          <p:spPr>
            <a:xfrm>
              <a:off x="6010933" y="3422207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A4C6A10-68E7-4662-A7BE-EABE16BB443D}"/>
                </a:ext>
              </a:extLst>
            </p:cNvPr>
            <p:cNvSpPr/>
            <p:nvPr userDrawn="1"/>
          </p:nvSpPr>
          <p:spPr>
            <a:xfrm>
              <a:off x="6005160" y="4139613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839015-487A-40F9-9CA3-93D5925B6579}"/>
                </a:ext>
              </a:extLst>
            </p:cNvPr>
            <p:cNvSpPr/>
            <p:nvPr userDrawn="1"/>
          </p:nvSpPr>
          <p:spPr>
            <a:xfrm>
              <a:off x="6004698" y="483836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aseline="30000" dirty="0">
                  <a:solidFill>
                    <a:srgbClr val="0033CC"/>
                  </a:solidFill>
                </a:rPr>
                <a:t> </a:t>
              </a:r>
              <a:r>
                <a:rPr lang="en-US" sz="1400" dirty="0">
                  <a:solidFill>
                    <a:srgbClr val="0033CC"/>
                  </a:solidFill>
                </a:rPr>
                <a:t>x</a:t>
              </a:r>
              <a:endParaRPr lang="en-US" sz="1400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8AB2770-EAF6-44EB-851D-AB6A6E74F0AA}"/>
                </a:ext>
              </a:extLst>
            </p:cNvPr>
            <p:cNvSpPr/>
            <p:nvPr userDrawn="1"/>
          </p:nvSpPr>
          <p:spPr>
            <a:xfrm>
              <a:off x="6035172" y="3104623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D31E8D-512F-4F1F-881A-07FE708664BE}"/>
                </a:ext>
              </a:extLst>
            </p:cNvPr>
            <p:cNvSpPr/>
            <p:nvPr userDrawn="1"/>
          </p:nvSpPr>
          <p:spPr>
            <a:xfrm>
              <a:off x="6035172" y="3802302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4E6D63A-FEF1-461B-A442-E4FCC51A0D2D}"/>
                </a:ext>
              </a:extLst>
            </p:cNvPr>
            <p:cNvSpPr/>
            <p:nvPr userDrawn="1"/>
          </p:nvSpPr>
          <p:spPr>
            <a:xfrm>
              <a:off x="6041646" y="4501995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0854D8F-792F-47A9-9CCA-0F7281FF35D7}"/>
                </a:ext>
              </a:extLst>
            </p:cNvPr>
            <p:cNvSpPr/>
            <p:nvPr userDrawn="1"/>
          </p:nvSpPr>
          <p:spPr>
            <a:xfrm>
              <a:off x="6035172" y="5211954"/>
              <a:ext cx="227948" cy="252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aseline="30000" dirty="0">
                  <a:solidFill>
                    <a:srgbClr val="0033CC"/>
                  </a:solidFill>
                </a:rPr>
                <a:t>t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5198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FrameUp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686800" cy="28898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8C6BDE-C53A-AD7E-498E-2FAE02914A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8600" y="3885235"/>
            <a:ext cx="8686800" cy="2752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698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5340"/>
            <a:ext cx="4572000" cy="56924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935340"/>
            <a:ext cx="4572000" cy="56932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0AC20-EC25-408A-8BE9-C387AD710434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F3450F-4679-423A-B9DB-918E0012FB54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A9740C-3A9B-4386-8B43-51FEE6788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4B75B7C-B778-4919-8FD5-04CDB6952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E4E48E85-26CE-41EF-8084-43D53B7B1505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66C0E1-B0DF-4B45-BD07-7E3CB4A68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A9A36D5-8F24-46CF-83C1-1490995DF7E9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53579CA-7792-41B1-B6B3-5A03EABE4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EA2556D-8573-4E6C-BEDE-A5BC401EA0E8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FB6D1590-9083-45D6-A9C6-C98E1DAEA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1817B5-5355-4184-B3CE-475F51E0CD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0B4498-FFD1-4D23-8F34-0250CC288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20E8B3-8549-427D-B501-649682DD2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49B2C9-3DD8-4985-B82B-DA78E7B191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16D87F-D613-42A4-A873-75EBEE9A7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18EEEE-EE66-467D-8F55-6898BE94B7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5342014-F34E-47EF-804D-6A284381C3CF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FB8F55-27A1-4E26-AA1C-A85065DB87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5654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7537F84-AABA-4A26-B228-356355FA216F}"/>
              </a:ext>
            </a:extLst>
          </p:cNvPr>
          <p:cNvGrpSpPr/>
          <p:nvPr userDrawn="1"/>
        </p:nvGrpSpPr>
        <p:grpSpPr>
          <a:xfrm>
            <a:off x="107957" y="1003611"/>
            <a:ext cx="3925747" cy="4512589"/>
            <a:chOff x="108597" y="1004251"/>
            <a:chExt cx="3925747" cy="451258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B5CB5B-7844-48DA-93ED-07B2774B6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6683" y="2617230"/>
              <a:ext cx="307000" cy="3021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3CCD4F7-D4CA-4E1C-96FE-5495840DE5CA}"/>
                </a:ext>
              </a:extLst>
            </p:cNvPr>
            <p:cNvSpPr/>
            <p:nvPr/>
          </p:nvSpPr>
          <p:spPr bwMode="auto">
            <a:xfrm>
              <a:off x="108597" y="157453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: Single Corner Snipped 25">
              <a:extLst>
                <a:ext uri="{FF2B5EF4-FFF2-40B4-BE49-F238E27FC236}">
                  <a16:creationId xmlns:a16="http://schemas.microsoft.com/office/drawing/2014/main" id="{5C319A55-9DEC-45D8-957B-42AC72A464FC}"/>
                </a:ext>
              </a:extLst>
            </p:cNvPr>
            <p:cNvSpPr/>
            <p:nvPr/>
          </p:nvSpPr>
          <p:spPr bwMode="auto">
            <a:xfrm>
              <a:off x="2700932" y="2289170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69747E-4061-41F7-A574-B367D05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3717977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6227E1-DCB8-4D43-90C6-AF074CB7F4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354" y="1235611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9BFE2CD8-2EE5-4D2B-B7D0-0C04AB2F2ACB}"/>
                </a:ext>
              </a:extLst>
            </p:cNvPr>
            <p:cNvSpPr/>
            <p:nvPr/>
          </p:nvSpPr>
          <p:spPr bwMode="auto">
            <a:xfrm>
              <a:off x="604379" y="1004251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8AD4AEA-DA93-4FE5-AA8D-EED3046AC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896" y="1824942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4333AC0-C9A4-49AA-B6DD-07A89BFCC3B0}"/>
                </a:ext>
              </a:extLst>
            </p:cNvPr>
            <p:cNvSpPr/>
            <p:nvPr/>
          </p:nvSpPr>
          <p:spPr bwMode="auto">
            <a:xfrm>
              <a:off x="1030714" y="3938936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6554FD-CCB5-4705-8C47-D3CF61CDC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8267" y="1878893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BA3C392-F5EF-465C-ADCB-DBE7F3006011}"/>
                </a:ext>
              </a:extLst>
            </p:cNvPr>
            <p:cNvSpPr/>
            <p:nvPr/>
          </p:nvSpPr>
          <p:spPr bwMode="auto">
            <a:xfrm>
              <a:off x="1761848" y="15726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/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CDE06EBA-A89B-4922-A3EA-6F7FFCCE12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64674" y="3938936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36BAB03-4DEE-4F8E-9DF1-30E58B8F8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777C-9923-4AA7-B492-49947A3AE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3744785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C6D40C-F448-4095-A771-296BD3346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7307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6DD9C3-B403-4BDA-807B-57AA7B3A9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602" y="449837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3F9D75-DA52-4915-9F87-4551C0B624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3401" y="472690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DE99E6-858C-43EA-99BE-2AA111713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86288" y="4754047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6103B1-DFC2-4B1B-B0BE-74B3F2F4905E}"/>
                </a:ext>
              </a:extLst>
            </p:cNvPr>
            <p:cNvSpPr/>
            <p:nvPr/>
          </p:nvSpPr>
          <p:spPr bwMode="auto">
            <a:xfrm>
              <a:off x="180145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B89549A-87C7-4E1F-A7A8-1CFC462A7F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692" y="2392583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E79777-CBBB-43ED-9154-676E7496AF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26692" y="2385140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7B935F-81F4-4DE0-8F2A-35DDBD21CDD3}"/>
                </a:ext>
              </a:extLst>
            </p:cNvPr>
            <p:cNvCxnSpPr>
              <a:cxnSpLocks/>
              <a:endCxn id="47" idx="3"/>
            </p:cNvCxnSpPr>
            <p:nvPr/>
          </p:nvCxnSpPr>
          <p:spPr bwMode="auto">
            <a:xfrm flipH="1" flipV="1">
              <a:off x="1491203" y="5237119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27528649-6910-41F0-ABDE-546F1F043609}"/>
                </a:ext>
              </a:extLst>
            </p:cNvPr>
            <p:cNvSpPr/>
            <p:nvPr/>
          </p:nvSpPr>
          <p:spPr bwMode="auto">
            <a:xfrm>
              <a:off x="2252013" y="2771250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556CE05-75C8-4B07-8C2C-F8B54993134C}"/>
                </a:ext>
              </a:extLst>
            </p:cNvPr>
            <p:cNvSpPr/>
            <p:nvPr/>
          </p:nvSpPr>
          <p:spPr bwMode="auto">
            <a:xfrm>
              <a:off x="121533" y="495739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 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E7AA1B-26FC-4570-B84C-3A3F48AD6BD5}"/>
                </a:ext>
              </a:extLst>
            </p:cNvPr>
            <p:cNvSpPr txBox="1"/>
            <p:nvPr/>
          </p:nvSpPr>
          <p:spPr>
            <a:xfrm>
              <a:off x="2370858" y="3098934"/>
              <a:ext cx="891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4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&gt;= 0.0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DADEDE-8351-4336-9C77-9A784F91A6F6}"/>
                </a:ext>
              </a:extLst>
            </p:cNvPr>
            <p:cNvSpPr/>
            <p:nvPr/>
          </p:nvSpPr>
          <p:spPr bwMode="auto">
            <a:xfrm>
              <a:off x="114041" y="26990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B69AE-2079-720E-5110-7168A6A7C948}"/>
                </a:ext>
              </a:extLst>
            </p:cNvPr>
            <p:cNvSpPr txBox="1"/>
            <p:nvPr userDrawn="1"/>
          </p:nvSpPr>
          <p:spPr>
            <a:xfrm>
              <a:off x="2654301" y="2350024"/>
              <a:ext cx="1111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More Data?</a:t>
              </a:r>
              <a:endParaRPr kumimoji="0" lang="en-IN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1DC3D-7586-DCC7-ECE1-376603854BBB}"/>
              </a:ext>
            </a:extLst>
          </p:cNvPr>
          <p:cNvGrpSpPr/>
          <p:nvPr userDrawn="1"/>
        </p:nvGrpSpPr>
        <p:grpSpPr>
          <a:xfrm>
            <a:off x="108597" y="1004251"/>
            <a:ext cx="3925747" cy="4512589"/>
            <a:chOff x="826227" y="1343775"/>
            <a:chExt cx="3925747" cy="45125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F498E4-B08C-99E1-75EF-66AB4AA2A6EB}"/>
                </a:ext>
              </a:extLst>
            </p:cNvPr>
            <p:cNvSpPr/>
            <p:nvPr/>
          </p:nvSpPr>
          <p:spPr bwMode="auto">
            <a:xfrm>
              <a:off x="826227" y="191405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EF33BD7-0BE2-B835-09D4-B9CBE0857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405750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010F66-1C16-5015-1F1C-D5BF35DD0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85984" y="1575135"/>
              <a:ext cx="0" cy="33704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29760C2D-9B93-633B-74AB-54286A2A426C}"/>
                </a:ext>
              </a:extLst>
            </p:cNvPr>
            <p:cNvSpPr/>
            <p:nvPr/>
          </p:nvSpPr>
          <p:spPr bwMode="auto">
            <a:xfrm>
              <a:off x="1322009" y="134377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E3B72C3-4223-4D8E-8A24-655A1D3FD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8526" y="2164466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9B5F7F6-09D8-78C6-80BF-8A0F4D9BB570}"/>
                </a:ext>
              </a:extLst>
            </p:cNvPr>
            <p:cNvSpPr/>
            <p:nvPr/>
          </p:nvSpPr>
          <p:spPr bwMode="auto">
            <a:xfrm>
              <a:off x="1748344" y="4278460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7BB41D-8F3F-6FD7-F5F3-67E7B2353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5897" y="2218417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8C7294F-B470-3EB3-CBD0-3800892BE814}"/>
                </a:ext>
              </a:extLst>
            </p:cNvPr>
            <p:cNvSpPr/>
            <p:nvPr/>
          </p:nvSpPr>
          <p:spPr bwMode="auto">
            <a:xfrm>
              <a:off x="2479478" y="191217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/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011BFE0D-5084-7874-3AEA-F55976E3C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2304" y="4278460"/>
                  <a:ext cx="1369670" cy="559443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5911E7-47FE-E29E-A58B-546844656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234EB0-2804-FC4E-1893-0706EE4C0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084309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CB7195-FA95-4D07-4A30-BEE31BFCD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4937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F4F8FA-F343-FF5A-7718-85BD725C0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232" y="4837903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52F249-25DD-C764-94B0-352DF92025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031" y="5066428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9A9C46-B3F5-CF33-732F-09C9886A0B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918" y="5093571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12D54F-680E-2C8D-3BDC-67DD6FA7AED6}"/>
                </a:ext>
              </a:extLst>
            </p:cNvPr>
            <p:cNvSpPr/>
            <p:nvPr/>
          </p:nvSpPr>
          <p:spPr bwMode="auto">
            <a:xfrm>
              <a:off x="2519083" y="529692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v,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89C0AE-EB2B-3654-0100-D5FF7765ECB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08833" y="5576643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2532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00" y="1371600"/>
            <a:ext cx="4422775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 err="1"/>
              <a:t>agai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vy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Heavy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631F7B3-975D-B43B-2412-CAB2D95A588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978408891"/>
              </p:ext>
            </p:extLst>
          </p:nvPr>
        </p:nvGraphicFramePr>
        <p:xfrm>
          <a:off x="248830" y="1997332"/>
          <a:ext cx="8304451" cy="3566160"/>
        </p:xfrm>
        <a:graphic>
          <a:graphicData uri="http://schemas.openxmlformats.org/drawingml/2006/table">
            <a:tbl>
              <a:tblPr/>
              <a:tblGrid>
                <a:gridCol w="1085850">
                  <a:extLst>
                    <a:ext uri="{9D8B030D-6E8A-4147-A177-3AD203B41FA5}">
                      <a16:colId xmlns:a16="http://schemas.microsoft.com/office/drawing/2014/main" val="1540089264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7785657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83194612"/>
                    </a:ext>
                  </a:extLst>
                </a:gridCol>
                <a:gridCol w="1213389">
                  <a:extLst>
                    <a:ext uri="{9D8B030D-6E8A-4147-A177-3AD203B41FA5}">
                      <a16:colId xmlns:a16="http://schemas.microsoft.com/office/drawing/2014/main" val="322122023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296040858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90764783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380939410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floor [-]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 [m]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 err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h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 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v[m/s]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v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a[m/s/s]</a:t>
                      </a:r>
                      <a:endParaRPr lang="en-IN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t</a:t>
                      </a:r>
                      <a:r>
                        <a:rPr lang="en-IN" b="1" baseline="-250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a</a:t>
                      </a:r>
                      <a:r>
                        <a:rPr lang="en-IN" b="1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[s]</a:t>
                      </a:r>
                      <a:endParaRPr lang="en-IN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8322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Roof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356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6589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33.5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4834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27.5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5846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18.5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3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9.5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4414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0.0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2"/>
                          </a:solidFill>
                          <a:effectLst/>
                          <a:latin typeface="Liberation Sans" panose="020B0604020202020204" pitchFamily="34" charset="0"/>
                        </a:rPr>
                        <a:t>2.95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2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1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F2480F-F2E9-ECC9-F96D-2E95359AED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6942875"/>
              </p:ext>
            </p:extLst>
          </p:nvPr>
        </p:nvGraphicFramePr>
        <p:xfrm>
          <a:off x="3506380" y="2363092"/>
          <a:ext cx="5046901" cy="3200400"/>
        </p:xfrm>
        <a:graphic>
          <a:graphicData uri="http://schemas.openxmlformats.org/drawingml/2006/table">
            <a:tbl>
              <a:tblPr/>
              <a:tblGrid>
                <a:gridCol w="1213389">
                  <a:extLst>
                    <a:ext uri="{9D8B030D-6E8A-4147-A177-3AD203B41FA5}">
                      <a16:colId xmlns:a16="http://schemas.microsoft.com/office/drawing/2014/main" val="2270245256"/>
                    </a:ext>
                  </a:extLst>
                </a:gridCol>
                <a:gridCol w="1165254">
                  <a:extLst>
                    <a:ext uri="{9D8B030D-6E8A-4147-A177-3AD203B41FA5}">
                      <a16:colId xmlns:a16="http://schemas.microsoft.com/office/drawing/2014/main" val="3843028996"/>
                    </a:ext>
                  </a:extLst>
                </a:gridCol>
                <a:gridCol w="1497026">
                  <a:extLst>
                    <a:ext uri="{9D8B030D-6E8A-4147-A177-3AD203B41FA5}">
                      <a16:colId xmlns:a16="http://schemas.microsoft.com/office/drawing/2014/main" val="763740274"/>
                    </a:ext>
                  </a:extLst>
                </a:gridCol>
                <a:gridCol w="1171232">
                  <a:extLst>
                    <a:ext uri="{9D8B030D-6E8A-4147-A177-3AD203B41FA5}">
                      <a16:colId xmlns:a16="http://schemas.microsoft.com/office/drawing/2014/main" val="78699971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-3.85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0.73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713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1.07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-10.39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1.31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71897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-15.38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-8.75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1.77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10579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-19.15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1.99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-10.67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6951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-23.68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-9.48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2.59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126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-27.14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rgbClr val="0033CC"/>
                          </a:solidFill>
                          <a:effectLst/>
                          <a:latin typeface="Liberation Sans" panose="020B0604020202020204" pitchFamily="34" charset="0"/>
                        </a:rPr>
                        <a:t>2.78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279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rgbClr val="0033CC"/>
                        </a:solidFill>
                        <a:effectLst/>
                        <a:latin typeface="Liberation Sans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6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856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8F80-E7A2-4E07-97BF-DD02E2F9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932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0202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https://www.bits2c.com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www.sdba.info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6782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©2024, J. D. White. “From Problem Definition to Solution with UML and ANSI-C”,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3"/>
              </a:rPr>
              <a:t>https://www.sdba.info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and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34"/>
              </a:rPr>
              <a:t>https://www.bits2c.com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</a:rPr>
              <a:t> </a:t>
            </a:r>
            <a:endParaRPr lang="en-US" altLang="zh-TW" sz="900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Application</a:t>
            </a:r>
            <a:r>
              <a:rPr lang="en-US" altLang="en-US" sz="2000" dirty="0">
                <a:solidFill>
                  <a:schemeClr val="tx2"/>
                </a:solidFill>
                <a:ea typeface="新細明體" panose="02020500000000000000" pitchFamily="18" charset="-120"/>
              </a:rPr>
              <a:t>: Falling Objects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  <p:pic>
        <p:nvPicPr>
          <p:cNvPr id="5" name="Picture 4" descr="A circular black and white circular object with text&#10;&#10;Description automatically generated">
            <a:extLst>
              <a:ext uri="{FF2B5EF4-FFF2-40B4-BE49-F238E27FC236}">
                <a16:creationId xmlns:a16="http://schemas.microsoft.com/office/drawing/2014/main" id="{889C64C7-D5D2-F109-D2C5-F49E0971F84B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" y="57910"/>
            <a:ext cx="780290" cy="780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E3872-B852-9190-1B3B-619625494B3D}"/>
              </a:ext>
            </a:extLst>
          </p:cNvPr>
          <p:cNvSpPr txBox="1"/>
          <p:nvPr userDrawn="1"/>
        </p:nvSpPr>
        <p:spPr>
          <a:xfrm>
            <a:off x="284869" y="26232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en-US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0" r:id="rId2"/>
    <p:sldLayoutId id="2147483674" r:id="rId3"/>
    <p:sldLayoutId id="2147483777" r:id="rId4"/>
    <p:sldLayoutId id="2147483789" r:id="rId5"/>
    <p:sldLayoutId id="2147483778" r:id="rId6"/>
    <p:sldLayoutId id="2147483779" r:id="rId7"/>
    <p:sldLayoutId id="2147483780" r:id="rId8"/>
    <p:sldLayoutId id="2147483781" r:id="rId9"/>
    <p:sldLayoutId id="2147483784" r:id="rId10"/>
    <p:sldLayoutId id="2147483791" r:id="rId11"/>
    <p:sldLayoutId id="2147483792" r:id="rId12"/>
    <p:sldLayoutId id="2147483793" r:id="rId13"/>
    <p:sldLayoutId id="2147483782" r:id="rId14"/>
    <p:sldLayoutId id="2147483786" r:id="rId15"/>
    <p:sldLayoutId id="2147483787" r:id="rId16"/>
    <p:sldLayoutId id="2147483796" r:id="rId17"/>
    <p:sldLayoutId id="2147483795" r:id="rId18"/>
    <p:sldLayoutId id="2147483797" r:id="rId19"/>
    <p:sldLayoutId id="2147483798" r:id="rId20"/>
    <p:sldLayoutId id="2147483799" r:id="rId21"/>
    <p:sldLayoutId id="2147483774" r:id="rId22"/>
    <p:sldLayoutId id="2147483675" r:id="rId23"/>
    <p:sldLayoutId id="2147483676" r:id="rId24"/>
    <p:sldLayoutId id="2147483783" r:id="rId25"/>
    <p:sldLayoutId id="2147483785" r:id="rId26"/>
    <p:sldLayoutId id="2147483678" r:id="rId27"/>
    <p:sldLayoutId id="2147483679" r:id="rId28"/>
    <p:sldLayoutId id="2147483794" r:id="rId29"/>
    <p:sldLayoutId id="2147483788" r:id="rId30"/>
    <p:sldLayoutId id="2147483680" r:id="rId3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244C15-352B-B0AE-E8BE-E4F35E9F6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Falling Objects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C18BECC5-7AB3-6382-A304-A80D15A197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Generalizing the Solution  UML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2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Formalize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UML (Basic)</a:t>
            </a:r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760A9B-5C7F-4236-B567-B0FF9BBC3D7C}"/>
              </a:ext>
            </a:extLst>
          </p:cNvPr>
          <p:cNvGrpSpPr/>
          <p:nvPr/>
        </p:nvGrpSpPr>
        <p:grpSpPr>
          <a:xfrm>
            <a:off x="975007" y="5010158"/>
            <a:ext cx="507350" cy="464917"/>
            <a:chOff x="975007" y="5010158"/>
            <a:chExt cx="507350" cy="464917"/>
          </a:xfrm>
        </p:grpSpPr>
        <p:sp>
          <p:nvSpPr>
            <p:cNvPr id="64" name="Flowchart: Connector 63">
              <a:extLst>
                <a:ext uri="{FF2B5EF4-FFF2-40B4-BE49-F238E27FC236}">
                  <a16:creationId xmlns:a16="http://schemas.microsoft.com/office/drawing/2014/main" id="{C98683D3-79F1-4854-B4FA-0D23BD00B80E}"/>
                </a:ext>
              </a:extLst>
            </p:cNvPr>
            <p:cNvSpPr/>
            <p:nvPr/>
          </p:nvSpPr>
          <p:spPr bwMode="auto">
            <a:xfrm>
              <a:off x="1064704" y="5080860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65" name="Flowchart: Connector 64">
              <a:extLst>
                <a:ext uri="{FF2B5EF4-FFF2-40B4-BE49-F238E27FC236}">
                  <a16:creationId xmlns:a16="http://schemas.microsoft.com/office/drawing/2014/main" id="{7E08F4A8-F019-4AE8-9ACF-231BBC5BC2A5}"/>
                </a:ext>
              </a:extLst>
            </p:cNvPr>
            <p:cNvSpPr/>
            <p:nvPr/>
          </p:nvSpPr>
          <p:spPr bwMode="auto">
            <a:xfrm>
              <a:off x="975007" y="5010158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61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(Using Repetition)</a:t>
            </a:r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D856ADB-798A-4A5E-8F7B-F25428F24AF7}"/>
              </a:ext>
            </a:extLst>
          </p:cNvPr>
          <p:cNvSpPr txBox="1"/>
          <p:nvPr/>
        </p:nvSpPr>
        <p:spPr>
          <a:xfrm>
            <a:off x="5461791" y="4495732"/>
            <a:ext cx="2895423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Need a stop condition.</a:t>
            </a:r>
          </a:p>
          <a:p>
            <a:r>
              <a:rPr lang="en-US" dirty="0">
                <a:solidFill>
                  <a:schemeClr val="bg1"/>
                </a:solidFill>
              </a:rPr>
              <a:t>Choose to input negative time as it will not occur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14E3B1-A195-7D50-E143-8B91BDE74F19}"/>
              </a:ext>
            </a:extLst>
          </p:cNvPr>
          <p:cNvGrpSpPr/>
          <p:nvPr/>
        </p:nvGrpSpPr>
        <p:grpSpPr>
          <a:xfrm>
            <a:off x="2629912" y="2747946"/>
            <a:ext cx="1575026" cy="464917"/>
            <a:chOff x="1902601" y="2691540"/>
            <a:chExt cx="1575026" cy="464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D5F2276-7ED5-63B3-6BD7-89592AC974F8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1532AF7E-E841-0D43-DDD0-EE900CEB2AEF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Flowchart: Connector 7">
                <a:extLst>
                  <a:ext uri="{FF2B5EF4-FFF2-40B4-BE49-F238E27FC236}">
                    <a16:creationId xmlns:a16="http://schemas.microsoft.com/office/drawing/2014/main" id="{32A7CB1F-46CB-A9DC-9D71-AD287A6ABD8F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24F54A8-387B-3010-080A-24CE07028B8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02601" y="2907312"/>
              <a:ext cx="1067677" cy="111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7516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(Use Repetition, Run Twice)</a:t>
            </a:r>
            <a:endParaRPr lang="en-IN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D4F2D50-EBE5-49B3-8324-8718C0123B68}"/>
              </a:ext>
            </a:extLst>
          </p:cNvPr>
          <p:cNvCxnSpPr/>
          <p:nvPr/>
        </p:nvCxnSpPr>
        <p:spPr bwMode="auto">
          <a:xfrm>
            <a:off x="4572000" y="925974"/>
            <a:ext cx="0" cy="57742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C54C998-BB56-4633-A1B9-A6B5A869EB17}"/>
              </a:ext>
            </a:extLst>
          </p:cNvPr>
          <p:cNvSpPr txBox="1"/>
          <p:nvPr/>
        </p:nvSpPr>
        <p:spPr>
          <a:xfrm>
            <a:off x="1487004" y="6030381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055DEF8-E018-43AA-86C4-D1F550C07FBE}"/>
              </a:ext>
            </a:extLst>
          </p:cNvPr>
          <p:cNvCxnSpPr>
            <a:cxnSpLocks/>
          </p:cNvCxnSpPr>
          <p:nvPr/>
        </p:nvCxnSpPr>
        <p:spPr bwMode="auto">
          <a:xfrm>
            <a:off x="5519992" y="1230818"/>
            <a:ext cx="0" cy="3370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8" name="Flowchart: Connector 117">
            <a:extLst>
              <a:ext uri="{FF2B5EF4-FFF2-40B4-BE49-F238E27FC236}">
                <a16:creationId xmlns:a16="http://schemas.microsoft.com/office/drawing/2014/main" id="{592A7F06-4E3F-41C9-AFF8-2BE86B8D4CDB}"/>
              </a:ext>
            </a:extLst>
          </p:cNvPr>
          <p:cNvSpPr/>
          <p:nvPr/>
        </p:nvSpPr>
        <p:spPr bwMode="auto">
          <a:xfrm>
            <a:off x="5356017" y="999458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B29682-48D6-D332-71E5-A737187CD727}"/>
              </a:ext>
            </a:extLst>
          </p:cNvPr>
          <p:cNvGrpSpPr/>
          <p:nvPr/>
        </p:nvGrpSpPr>
        <p:grpSpPr>
          <a:xfrm>
            <a:off x="4860235" y="1567861"/>
            <a:ext cx="3925747" cy="3944186"/>
            <a:chOff x="4860235" y="1567861"/>
            <a:chExt cx="3925747" cy="3944186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728ABB3C-492E-4102-84DD-E3B7F4C267EB}"/>
                </a:ext>
              </a:extLst>
            </p:cNvPr>
            <p:cNvSpPr/>
            <p:nvPr/>
          </p:nvSpPr>
          <p:spPr bwMode="auto">
            <a:xfrm>
              <a:off x="4860235" y="1569737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15" name="Rectangle: Single Corner Snipped 114">
              <a:extLst>
                <a:ext uri="{FF2B5EF4-FFF2-40B4-BE49-F238E27FC236}">
                  <a16:creationId xmlns:a16="http://schemas.microsoft.com/office/drawing/2014/main" id="{3CBD92CB-04F9-45D9-A48A-ABDA14EFD866}"/>
                </a:ext>
              </a:extLst>
            </p:cNvPr>
            <p:cNvSpPr/>
            <p:nvPr/>
          </p:nvSpPr>
          <p:spPr bwMode="auto">
            <a:xfrm>
              <a:off x="7505321" y="2175402"/>
              <a:ext cx="1018165" cy="409891"/>
            </a:xfrm>
            <a:prstGeom prst="snip1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 &lt; 0.0</a:t>
              </a:r>
              <a:endParaRPr kumimoji="0" lang="en-I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583038C-6974-444D-BC6D-EC5D6936C5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3713184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5C78BB0A-A755-430E-931B-86ADEE2375EB}"/>
                </a:ext>
              </a:extLst>
            </p:cNvPr>
            <p:cNvGrpSpPr/>
            <p:nvPr/>
          </p:nvGrpSpPr>
          <p:grpSpPr>
            <a:xfrm>
              <a:off x="7721915" y="2686747"/>
              <a:ext cx="507350" cy="464917"/>
              <a:chOff x="1198328" y="4746501"/>
              <a:chExt cx="507350" cy="464917"/>
            </a:xfrm>
          </p:grpSpPr>
          <p:sp>
            <p:nvSpPr>
              <p:cNvPr id="141" name="Flowchart: Connector 140">
                <a:extLst>
                  <a:ext uri="{FF2B5EF4-FFF2-40B4-BE49-F238E27FC236}">
                    <a16:creationId xmlns:a16="http://schemas.microsoft.com/office/drawing/2014/main" id="{947C3C86-A55C-428C-9091-E84F086EBCFE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2" name="Flowchart: Connector 141">
                <a:extLst>
                  <a:ext uri="{FF2B5EF4-FFF2-40B4-BE49-F238E27FC236}">
                    <a16:creationId xmlns:a16="http://schemas.microsoft.com/office/drawing/2014/main" id="{AA0E5230-4452-4481-A7B4-62250BF7E705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F0625B3-CC5E-46CD-98BB-2E1BB4BEDE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92534" y="1820149"/>
              <a:ext cx="0" cy="188982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852ED6E-7E0D-4853-97DE-3FF0CEDFC06E}"/>
                </a:ext>
              </a:extLst>
            </p:cNvPr>
            <p:cNvSpPr/>
            <p:nvPr/>
          </p:nvSpPr>
          <p:spPr bwMode="auto">
            <a:xfrm>
              <a:off x="5782352" y="3934143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 err="1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avg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=(t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+t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)/2</a:t>
              </a:r>
              <a:endParaRPr kumimoji="0" lang="en-IN" sz="16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B218809-C843-49A2-A835-BDB77BE255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29905" y="1874100"/>
              <a:ext cx="283581" cy="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9D196DDD-C38E-469B-BA55-5438C20DC7A0}"/>
                </a:ext>
              </a:extLst>
            </p:cNvPr>
            <p:cNvSpPr/>
            <p:nvPr/>
          </p:nvSpPr>
          <p:spPr bwMode="auto">
            <a:xfrm>
              <a:off x="6513486" y="1567861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/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den>
                        </m:f>
                        <m:r>
                          <a:rPr lang="en-US" sz="1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CA" sz="1200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sz="1200" b="0" i="0" baseline="-250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kumimoji="0" lang="en-IN" sz="160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270D720-3345-405B-BE59-B40945565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16312" y="3934143"/>
                  <a:ext cx="1369670" cy="559443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B9602F7-43A3-4B97-B57B-905CEDC97E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BB70172-BBC9-4310-A189-0A74FCA89B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3739992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7101487-E5AD-4B9F-A366-E05CCD6558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8945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06CCBD6-09CC-4315-B201-659FE5FF3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00240" y="4493586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8D93D07-C934-417D-B5F4-5A9EDCC157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5039" y="4722111"/>
              <a:ext cx="2318795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392F739-111A-48E2-9A2D-8DA4AF6D4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7926" y="4749254"/>
              <a:ext cx="0" cy="19415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00AC2A84-048A-4DD2-ACF6-62E59665972A}"/>
                </a:ext>
              </a:extLst>
            </p:cNvPr>
            <p:cNvSpPr/>
            <p:nvPr/>
          </p:nvSpPr>
          <p:spPr bwMode="auto">
            <a:xfrm>
              <a:off x="655309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Save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a, </a:t>
              </a:r>
              <a:r>
                <a:rPr lang="en-US" sz="16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sz="1600" baseline="-25000" dirty="0" err="1">
                  <a:solidFill>
                    <a:schemeClr val="tx2"/>
                  </a:solidFill>
                  <a:latin typeface="Times New Roman" panose="02020603050405020304" pitchFamily="18" charset="0"/>
                </a:rPr>
                <a:t>avg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D806B8E-9501-4377-851A-A2EA6AFEFD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78330" y="2387790"/>
              <a:ext cx="171420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013F7AF-6B89-4996-8819-2C9F73C9181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78330" y="2380347"/>
              <a:ext cx="0" cy="256305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F3021856-6F59-42FD-82F1-8C4412FE4FCE}"/>
                </a:ext>
              </a:extLst>
            </p:cNvPr>
            <p:cNvCxnSpPr>
              <a:cxnSpLocks/>
              <a:endCxn id="138" idx="3"/>
            </p:cNvCxnSpPr>
            <p:nvPr/>
          </p:nvCxnSpPr>
          <p:spPr bwMode="auto">
            <a:xfrm flipH="1" flipV="1">
              <a:off x="6242841" y="5232326"/>
              <a:ext cx="310252" cy="113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B482AFE-FE2E-4727-8E48-5B12C56855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22798" y="2612437"/>
              <a:ext cx="182523" cy="20039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6" name="Diamond 135">
              <a:extLst>
                <a:ext uri="{FF2B5EF4-FFF2-40B4-BE49-F238E27FC236}">
                  <a16:creationId xmlns:a16="http://schemas.microsoft.com/office/drawing/2014/main" id="{E8082009-59CD-4D7C-AEAC-F1C3BEC3069B}"/>
                </a:ext>
              </a:extLst>
            </p:cNvPr>
            <p:cNvSpPr/>
            <p:nvPr/>
          </p:nvSpPr>
          <p:spPr bwMode="auto">
            <a:xfrm>
              <a:off x="6999623" y="2706037"/>
              <a:ext cx="385822" cy="392965"/>
            </a:xfrm>
            <a:prstGeom prst="diamond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A8C1F481-F7C7-4D40-ABAD-97150CB5A8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5445" y="2902519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17581BCC-2AF9-47F2-BE94-7C3D2280900C}"/>
                </a:ext>
              </a:extLst>
            </p:cNvPr>
            <p:cNvSpPr/>
            <p:nvPr/>
          </p:nvSpPr>
          <p:spPr bwMode="auto">
            <a:xfrm>
              <a:off x="4873171" y="4952604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1 = 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lang="en-US" sz="16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0" lang="en-US" sz="1600" b="0" i="0" u="none" strike="noStrike" cap="none" normalizeH="0" baseline="-2500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1=</a:t>
              </a: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45A211E-933A-4444-93C2-51526F6E6547}"/>
                </a:ext>
              </a:extLst>
            </p:cNvPr>
            <p:cNvSpPr txBox="1"/>
            <p:nvPr/>
          </p:nvSpPr>
          <p:spPr>
            <a:xfrm>
              <a:off x="7152022" y="3133012"/>
              <a:ext cx="846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[False]</a:t>
              </a: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47CDF174-0503-4056-8BE0-3DA7A3C0A24F}"/>
                </a:ext>
              </a:extLst>
            </p:cNvPr>
            <p:cNvSpPr/>
            <p:nvPr/>
          </p:nvSpPr>
          <p:spPr bwMode="auto">
            <a:xfrm>
              <a:off x="4865679" y="2694268"/>
              <a:ext cx="1369670" cy="559443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Read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, t</a:t>
              </a:r>
              <a:r>
                <a:rPr lang="en-US" sz="1600" baseline="-25000" dirty="0">
                  <a:solidFill>
                    <a:schemeClr val="tx2"/>
                  </a:solidFill>
                  <a:latin typeface="Times New Roman" panose="02020603050405020304" pitchFamily="18" charset="0"/>
                </a:rPr>
                <a:t>2</a:t>
              </a:r>
              <a:endParaRPr kumimoji="0" lang="en-IN" sz="1600" b="0" i="0" u="none" strike="noStrike" cap="none" normalizeH="0" baseline="-2500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4E3EAD0-2F5C-4F44-B56A-8588775FF247}"/>
              </a:ext>
            </a:extLst>
          </p:cNvPr>
          <p:cNvSpPr txBox="1"/>
          <p:nvPr/>
        </p:nvSpPr>
        <p:spPr>
          <a:xfrm>
            <a:off x="6271780" y="5883768"/>
            <a:ext cx="1694893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Input is v not h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2D3914B-7990-44EB-8726-F08881EB0135}"/>
              </a:ext>
            </a:extLst>
          </p:cNvPr>
          <p:cNvGrpSpPr/>
          <p:nvPr/>
        </p:nvGrpSpPr>
        <p:grpSpPr>
          <a:xfrm>
            <a:off x="2633807" y="2699061"/>
            <a:ext cx="843820" cy="464917"/>
            <a:chOff x="2633807" y="2691540"/>
            <a:chExt cx="843820" cy="46491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700A4A6-8C20-4D54-ADBA-1160E1FB5412}"/>
                </a:ext>
              </a:extLst>
            </p:cNvPr>
            <p:cNvGrpSpPr/>
            <p:nvPr/>
          </p:nvGrpSpPr>
          <p:grpSpPr>
            <a:xfrm>
              <a:off x="2970277" y="2691540"/>
              <a:ext cx="507350" cy="464917"/>
              <a:chOff x="1198328" y="4746501"/>
              <a:chExt cx="507350" cy="464917"/>
            </a:xfrm>
          </p:grpSpPr>
          <p:sp>
            <p:nvSpPr>
              <p:cNvPr id="71" name="Flowchart: Connector 70">
                <a:extLst>
                  <a:ext uri="{FF2B5EF4-FFF2-40B4-BE49-F238E27FC236}">
                    <a16:creationId xmlns:a16="http://schemas.microsoft.com/office/drawing/2014/main" id="{0EA15AC9-BB49-46EA-BD14-52E26D2861D9}"/>
                  </a:ext>
                </a:extLst>
              </p:cNvPr>
              <p:cNvSpPr/>
              <p:nvPr/>
            </p:nvSpPr>
            <p:spPr bwMode="auto">
              <a:xfrm>
                <a:off x="1288025" y="4817203"/>
                <a:ext cx="327949" cy="312517"/>
              </a:xfrm>
              <a:prstGeom prst="flowChartConnector">
                <a:avLst/>
              </a:prstGeom>
              <a:solidFill>
                <a:schemeClr val="tx2"/>
              </a:solidFill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Flowchart: Connector 71">
                <a:extLst>
                  <a:ext uri="{FF2B5EF4-FFF2-40B4-BE49-F238E27FC236}">
                    <a16:creationId xmlns:a16="http://schemas.microsoft.com/office/drawing/2014/main" id="{2C440B7E-3E7B-47F6-AE20-FB61DCF5B40E}"/>
                  </a:ext>
                </a:extLst>
              </p:cNvPr>
              <p:cNvSpPr/>
              <p:nvPr/>
            </p:nvSpPr>
            <p:spPr bwMode="auto">
              <a:xfrm>
                <a:off x="1198328" y="4746501"/>
                <a:ext cx="507350" cy="464917"/>
              </a:xfrm>
              <a:prstGeom prst="flowChartConnector">
                <a:avLst/>
              </a:prstGeom>
              <a:noFill/>
              <a:ln w="285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p:grp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7DE9887-1750-4DBD-B1D6-B441FD7F96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3807" y="2907312"/>
              <a:ext cx="3364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3733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 205">
            <a:extLst>
              <a:ext uri="{FF2B5EF4-FFF2-40B4-BE49-F238E27FC236}">
                <a16:creationId xmlns:a16="http://schemas.microsoft.com/office/drawing/2014/main" id="{09A01F76-9A71-7515-7A1A-DB5CC1263C41}"/>
              </a:ext>
            </a:extLst>
          </p:cNvPr>
          <p:cNvSpPr/>
          <p:nvPr/>
        </p:nvSpPr>
        <p:spPr bwMode="auto">
          <a:xfrm>
            <a:off x="169320" y="967647"/>
            <a:ext cx="3289692" cy="2537796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A37E621-6D91-90D4-E1DE-103824B55DC6}"/>
              </a:ext>
            </a:extLst>
          </p:cNvPr>
          <p:cNvSpPr/>
          <p:nvPr/>
        </p:nvSpPr>
        <p:spPr bwMode="auto">
          <a:xfrm>
            <a:off x="93940" y="3650564"/>
            <a:ext cx="3474154" cy="2922806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6069AC56-A04F-A648-4FEB-979CC0993D0E}"/>
              </a:ext>
            </a:extLst>
          </p:cNvPr>
          <p:cNvSpPr/>
          <p:nvPr/>
        </p:nvSpPr>
        <p:spPr bwMode="auto">
          <a:xfrm>
            <a:off x="3639912" y="1101152"/>
            <a:ext cx="3602763" cy="3012169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C11B94EB-00B6-739B-D086-CEDC895C2561}"/>
              </a:ext>
            </a:extLst>
          </p:cNvPr>
          <p:cNvSpPr/>
          <p:nvPr/>
        </p:nvSpPr>
        <p:spPr bwMode="auto">
          <a:xfrm>
            <a:off x="7258736" y="2951916"/>
            <a:ext cx="1747699" cy="3560075"/>
          </a:xfrm>
          <a:prstGeom prst="rect">
            <a:avLst/>
          </a:prstGeom>
          <a:solidFill>
            <a:srgbClr val="FF99FF"/>
          </a:solidFill>
          <a:ln w="28575" cap="flat" cmpd="sng" algn="ctr">
            <a:solidFill>
              <a:srgbClr val="7030A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1D111-0993-4844-B693-9F4C813A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UML Arrays (Run Once)</a:t>
            </a:r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CE523B-4BCA-43B7-9E63-BFF4B2B34D0E}"/>
              </a:ext>
            </a:extLst>
          </p:cNvPr>
          <p:cNvSpPr/>
          <p:nvPr/>
        </p:nvSpPr>
        <p:spPr bwMode="auto">
          <a:xfrm>
            <a:off x="515470" y="176851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Read h</a:t>
            </a:r>
            <a:r>
              <a:rPr lang="en-US" sz="20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US" sz="20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endParaRPr kumimoji="0" lang="en-IN" sz="2000" b="0" i="0" u="none" strike="noStrike" cap="none" normalizeH="0" baseline="-2500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ctangle: Single Corner Snipped 5">
            <a:extLst>
              <a:ext uri="{FF2B5EF4-FFF2-40B4-BE49-F238E27FC236}">
                <a16:creationId xmlns:a16="http://schemas.microsoft.com/office/drawing/2014/main" id="{D3AE263D-D828-4EFA-B0F3-41196B4AE990}"/>
              </a:ext>
            </a:extLst>
          </p:cNvPr>
          <p:cNvSpPr/>
          <p:nvPr/>
        </p:nvSpPr>
        <p:spPr bwMode="auto">
          <a:xfrm>
            <a:off x="999771" y="2459277"/>
            <a:ext cx="1278408" cy="492639"/>
          </a:xfrm>
          <a:prstGeom prst="snip1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More data?</a:t>
            </a:r>
            <a:endParaRPr kumimoji="0" lang="en-IN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A09D4D-D4FC-4687-AD42-AAA164EA5FCB}"/>
              </a:ext>
            </a:extLst>
          </p:cNvPr>
          <p:cNvCxnSpPr>
            <a:cxnSpLocks/>
            <a:stCxn id="9" idx="6"/>
            <a:endCxn id="87" idx="1"/>
          </p:cNvCxnSpPr>
          <p:nvPr/>
        </p:nvCxnSpPr>
        <p:spPr bwMode="auto">
          <a:xfrm>
            <a:off x="350221" y="1321341"/>
            <a:ext cx="165931" cy="1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DF24275F-10A4-486E-887F-745E9F3096D5}"/>
              </a:ext>
            </a:extLst>
          </p:cNvPr>
          <p:cNvSpPr/>
          <p:nvPr/>
        </p:nvSpPr>
        <p:spPr bwMode="auto">
          <a:xfrm>
            <a:off x="22272" y="1165082"/>
            <a:ext cx="327949" cy="312517"/>
          </a:xfrm>
          <a:prstGeom prst="flowChartConnector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B6C371-36BC-4C54-B932-318A64662E68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 bwMode="auto">
          <a:xfrm>
            <a:off x="2709067" y="2327960"/>
            <a:ext cx="81" cy="528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32A3E1-ED78-4D43-BED9-4332232BFC7D}"/>
              </a:ext>
            </a:extLst>
          </p:cNvPr>
          <p:cNvCxnSpPr>
            <a:cxnSpLocks/>
            <a:stCxn id="23" idx="1"/>
            <a:endCxn id="4" idx="3"/>
          </p:cNvCxnSpPr>
          <p:nvPr/>
        </p:nvCxnSpPr>
        <p:spPr bwMode="auto">
          <a:xfrm flipH="1">
            <a:off x="1885140" y="2048239"/>
            <a:ext cx="139092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42C2CA-A0B9-49CE-9523-E1F82751474A}"/>
              </a:ext>
            </a:extLst>
          </p:cNvPr>
          <p:cNvSpPr/>
          <p:nvPr/>
        </p:nvSpPr>
        <p:spPr bwMode="auto">
          <a:xfrm>
            <a:off x="2024232" y="1768517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(Count entries)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D9FDD9-20F4-4906-91F2-888AD8DB7E64}"/>
              </a:ext>
            </a:extLst>
          </p:cNvPr>
          <p:cNvCxnSpPr>
            <a:cxnSpLocks/>
            <a:endCxn id="42" idx="1"/>
          </p:cNvCxnSpPr>
          <p:nvPr/>
        </p:nvCxnSpPr>
        <p:spPr bwMode="auto">
          <a:xfrm>
            <a:off x="422826" y="4741601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BCAD268-1D88-446E-B52D-4B818BFE6286}"/>
              </a:ext>
            </a:extLst>
          </p:cNvPr>
          <p:cNvCxnSpPr>
            <a:cxnSpLocks/>
            <a:stCxn id="6" idx="0"/>
          </p:cNvCxnSpPr>
          <p:nvPr/>
        </p:nvCxnSpPr>
        <p:spPr bwMode="auto">
          <a:xfrm>
            <a:off x="2278179" y="2705597"/>
            <a:ext cx="457973" cy="2694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4950646E-F284-4000-984B-CD183C4CC700}"/>
              </a:ext>
            </a:extLst>
          </p:cNvPr>
          <p:cNvSpPr/>
          <p:nvPr/>
        </p:nvSpPr>
        <p:spPr bwMode="auto">
          <a:xfrm>
            <a:off x="2516237" y="2856447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599047-D4D3-4051-B3D2-8E4302BEB659}"/>
              </a:ext>
            </a:extLst>
          </p:cNvPr>
          <p:cNvCxnSpPr/>
          <p:nvPr/>
        </p:nvCxnSpPr>
        <p:spPr bwMode="auto">
          <a:xfrm>
            <a:off x="990192" y="525013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E72DF7-070D-402B-A07D-8A3B49974118}"/>
              </a:ext>
            </a:extLst>
          </p:cNvPr>
          <p:cNvCxnSpPr>
            <a:cxnSpLocks/>
          </p:cNvCxnSpPr>
          <p:nvPr/>
        </p:nvCxnSpPr>
        <p:spPr bwMode="auto">
          <a:xfrm>
            <a:off x="422826" y="4741600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Diamond 41">
            <a:extLst>
              <a:ext uri="{FF2B5EF4-FFF2-40B4-BE49-F238E27FC236}">
                <a16:creationId xmlns:a16="http://schemas.microsoft.com/office/drawing/2014/main" id="{F0DBDD3F-6A28-4480-A1C2-7BA9F6E5338B}"/>
              </a:ext>
            </a:extLst>
          </p:cNvPr>
          <p:cNvSpPr/>
          <p:nvPr/>
        </p:nvSpPr>
        <p:spPr bwMode="auto">
          <a:xfrm>
            <a:off x="1883354" y="4545118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40B4D4-08E1-43EE-A2BE-6C48C183C9E4}"/>
              </a:ext>
            </a:extLst>
          </p:cNvPr>
          <p:cNvCxnSpPr>
            <a:cxnSpLocks/>
          </p:cNvCxnSpPr>
          <p:nvPr/>
        </p:nvCxnSpPr>
        <p:spPr bwMode="auto">
          <a:xfrm>
            <a:off x="7703055" y="5861962"/>
            <a:ext cx="0" cy="3742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47A85B9-3C1C-4528-B6EB-2390B8BA984C}"/>
              </a:ext>
            </a:extLst>
          </p:cNvPr>
          <p:cNvCxnSpPr>
            <a:cxnSpLocks/>
          </p:cNvCxnSpPr>
          <p:nvPr/>
        </p:nvCxnSpPr>
        <p:spPr bwMode="auto">
          <a:xfrm>
            <a:off x="2076265" y="4938083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9AAD069-D8CA-4096-8448-00CF1DADAF77}"/>
              </a:ext>
            </a:extLst>
          </p:cNvPr>
          <p:cNvCxnSpPr>
            <a:cxnSpLocks/>
          </p:cNvCxnSpPr>
          <p:nvPr/>
        </p:nvCxnSpPr>
        <p:spPr bwMode="auto">
          <a:xfrm>
            <a:off x="1237673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A530F7A-FA1B-48A2-9402-690BA9F6CCE4}"/>
              </a:ext>
            </a:extLst>
          </p:cNvPr>
          <p:cNvCxnSpPr>
            <a:cxnSpLocks/>
          </p:cNvCxnSpPr>
          <p:nvPr/>
        </p:nvCxnSpPr>
        <p:spPr bwMode="auto">
          <a:xfrm>
            <a:off x="2816707" y="5250139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FB92C8-57F5-4ADE-B33F-0623AC72D73A}"/>
              </a:ext>
            </a:extLst>
          </p:cNvPr>
          <p:cNvSpPr/>
          <p:nvPr/>
        </p:nvSpPr>
        <p:spPr bwMode="auto">
          <a:xfrm>
            <a:off x="2131612" y="54833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EBBC80B-C2BB-4FE7-B4E2-9D2CB366484B}"/>
              </a:ext>
            </a:extLst>
          </p:cNvPr>
          <p:cNvCxnSpPr>
            <a:cxnSpLocks/>
          </p:cNvCxnSpPr>
          <p:nvPr/>
        </p:nvCxnSpPr>
        <p:spPr bwMode="auto">
          <a:xfrm>
            <a:off x="1253867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20A22CC-1832-4872-A41F-02ACB37CCED2}"/>
              </a:ext>
            </a:extLst>
          </p:cNvPr>
          <p:cNvCxnSpPr>
            <a:cxnSpLocks/>
          </p:cNvCxnSpPr>
          <p:nvPr/>
        </p:nvCxnSpPr>
        <p:spPr bwMode="auto">
          <a:xfrm>
            <a:off x="2832901" y="6031465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875F6C4-977C-4CD3-B2EF-DEF79E303384}"/>
              </a:ext>
            </a:extLst>
          </p:cNvPr>
          <p:cNvCxnSpPr/>
          <p:nvPr/>
        </p:nvCxnSpPr>
        <p:spPr bwMode="auto">
          <a:xfrm>
            <a:off x="977205" y="6231367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28D4BF3-DA85-4FF6-8DF7-DE928D5C7E66}"/>
              </a:ext>
            </a:extLst>
          </p:cNvPr>
          <p:cNvCxnSpPr>
            <a:cxnSpLocks/>
          </p:cNvCxnSpPr>
          <p:nvPr/>
        </p:nvCxnSpPr>
        <p:spPr bwMode="auto">
          <a:xfrm>
            <a:off x="2044671" y="6238388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01BC42-B4A0-4A9A-8D75-54909F722C2D}"/>
              </a:ext>
            </a:extLst>
          </p:cNvPr>
          <p:cNvCxnSpPr>
            <a:cxnSpLocks/>
          </p:cNvCxnSpPr>
          <p:nvPr/>
        </p:nvCxnSpPr>
        <p:spPr bwMode="auto">
          <a:xfrm>
            <a:off x="422826" y="6511991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B31E64F-AF80-4E7B-BF7C-4CBEE4BBC16B}"/>
              </a:ext>
            </a:extLst>
          </p:cNvPr>
          <p:cNvSpPr/>
          <p:nvPr/>
        </p:nvSpPr>
        <p:spPr bwMode="auto">
          <a:xfrm>
            <a:off x="552838" y="545938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FBB8EAB-B92E-4F09-B865-A0B915FA6F0F}"/>
              </a:ext>
            </a:extLst>
          </p:cNvPr>
          <p:cNvCxnSpPr>
            <a:cxnSpLocks/>
            <a:stCxn id="177" idx="2"/>
            <a:endCxn id="75" idx="0"/>
          </p:cNvCxnSpPr>
          <p:nvPr/>
        </p:nvCxnSpPr>
        <p:spPr bwMode="auto">
          <a:xfrm>
            <a:off x="7993627" y="4068487"/>
            <a:ext cx="4046" cy="2995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Diamond 74">
            <a:extLst>
              <a:ext uri="{FF2B5EF4-FFF2-40B4-BE49-F238E27FC236}">
                <a16:creationId xmlns:a16="http://schemas.microsoft.com/office/drawing/2014/main" id="{8F2889D1-E8A8-448C-A230-0EE4DA2CDD36}"/>
              </a:ext>
            </a:extLst>
          </p:cNvPr>
          <p:cNvSpPr/>
          <p:nvPr/>
        </p:nvSpPr>
        <p:spPr bwMode="auto">
          <a:xfrm>
            <a:off x="7804762" y="4368011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C5AD120-8553-427F-9DA0-879538E9ADFE}"/>
              </a:ext>
            </a:extLst>
          </p:cNvPr>
          <p:cNvCxnSpPr>
            <a:cxnSpLocks/>
            <a:endCxn id="80" idx="6"/>
          </p:cNvCxnSpPr>
          <p:nvPr/>
        </p:nvCxnSpPr>
        <p:spPr bwMode="auto">
          <a:xfrm flipH="1">
            <a:off x="6499966" y="4572038"/>
            <a:ext cx="1337755" cy="46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8610DA-F747-4EE2-AC8F-09227DEA8012}"/>
              </a:ext>
            </a:extLst>
          </p:cNvPr>
          <p:cNvGrpSpPr/>
          <p:nvPr/>
        </p:nvGrpSpPr>
        <p:grpSpPr>
          <a:xfrm>
            <a:off x="5992616" y="4344259"/>
            <a:ext cx="507350" cy="464917"/>
            <a:chOff x="1198328" y="4746501"/>
            <a:chExt cx="507350" cy="464917"/>
          </a:xfrm>
        </p:grpSpPr>
        <p:sp>
          <p:nvSpPr>
            <p:cNvPr id="79" name="Flowchart: Connector 78">
              <a:extLst>
                <a:ext uri="{FF2B5EF4-FFF2-40B4-BE49-F238E27FC236}">
                  <a16:creationId xmlns:a16="http://schemas.microsoft.com/office/drawing/2014/main" id="{E1DA660B-9420-4246-8806-97A0A8584A20}"/>
                </a:ext>
              </a:extLst>
            </p:cNvPr>
            <p:cNvSpPr/>
            <p:nvPr/>
          </p:nvSpPr>
          <p:spPr bwMode="auto">
            <a:xfrm>
              <a:off x="1287059" y="4819805"/>
              <a:ext cx="327949" cy="312517"/>
            </a:xfrm>
            <a:prstGeom prst="flowChartConnector">
              <a:avLst/>
            </a:prstGeom>
            <a:solidFill>
              <a:schemeClr val="tx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431B509B-F2DB-4B14-8F0C-F044E8B653AE}"/>
                </a:ext>
              </a:extLst>
            </p:cNvPr>
            <p:cNvSpPr/>
            <p:nvPr/>
          </p:nvSpPr>
          <p:spPr bwMode="auto">
            <a:xfrm>
              <a:off x="1198328" y="4746501"/>
              <a:ext cx="507350" cy="464917"/>
            </a:xfrm>
            <a:prstGeom prst="flowChartConnector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88D3635-3C51-4493-9E68-0128C5CAB776}"/>
              </a:ext>
            </a:extLst>
          </p:cNvPr>
          <p:cNvCxnSpPr>
            <a:cxnSpLocks/>
            <a:stCxn id="176" idx="3"/>
          </p:cNvCxnSpPr>
          <p:nvPr/>
        </p:nvCxnSpPr>
        <p:spPr bwMode="auto">
          <a:xfrm>
            <a:off x="8687644" y="6127762"/>
            <a:ext cx="109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E623DF4-5FA2-4A31-A705-19800E0DDEF3}"/>
              </a:ext>
            </a:extLst>
          </p:cNvPr>
          <p:cNvCxnSpPr>
            <a:cxnSpLocks/>
          </p:cNvCxnSpPr>
          <p:nvPr/>
        </p:nvCxnSpPr>
        <p:spPr bwMode="auto">
          <a:xfrm>
            <a:off x="8763674" y="4188083"/>
            <a:ext cx="33766" cy="19740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3E91CF-803B-4AEB-93F5-6B191B6563B6}"/>
              </a:ext>
            </a:extLst>
          </p:cNvPr>
          <p:cNvCxnSpPr>
            <a:cxnSpLocks/>
            <a:stCxn id="75" idx="2"/>
            <a:endCxn id="176" idx="0"/>
          </p:cNvCxnSpPr>
          <p:nvPr/>
        </p:nvCxnSpPr>
        <p:spPr bwMode="auto">
          <a:xfrm>
            <a:off x="7997673" y="4760976"/>
            <a:ext cx="5136" cy="1087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3165F61-A21B-40AB-A5A6-E7F95986D3AE}"/>
              </a:ext>
            </a:extLst>
          </p:cNvPr>
          <p:cNvCxnSpPr>
            <a:cxnSpLocks/>
          </p:cNvCxnSpPr>
          <p:nvPr/>
        </p:nvCxnSpPr>
        <p:spPr bwMode="auto">
          <a:xfrm flipH="1">
            <a:off x="8000241" y="4210723"/>
            <a:ext cx="79719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DF4D80-DE20-48FF-8FDA-B8EA9675EAEF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>
            <a:off x="2269176" y="4741601"/>
            <a:ext cx="1509805" cy="152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F4CC278-5654-4471-9238-02D81530F6E6}"/>
              </a:ext>
            </a:extLst>
          </p:cNvPr>
          <p:cNvCxnSpPr>
            <a:cxnSpLocks/>
          </p:cNvCxnSpPr>
          <p:nvPr/>
        </p:nvCxnSpPr>
        <p:spPr bwMode="auto">
          <a:xfrm>
            <a:off x="3778981" y="1625239"/>
            <a:ext cx="0" cy="313156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1D037C7-6812-49C2-9686-16629C0A6E62}"/>
              </a:ext>
            </a:extLst>
          </p:cNvPr>
          <p:cNvSpPr txBox="1"/>
          <p:nvPr/>
        </p:nvSpPr>
        <p:spPr>
          <a:xfrm>
            <a:off x="242571" y="3856750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59D80AC-EE3B-42D0-88A9-B667424658C4}"/>
              </a:ext>
            </a:extLst>
          </p:cNvPr>
          <p:cNvSpPr txBox="1"/>
          <p:nvPr/>
        </p:nvSpPr>
        <p:spPr>
          <a:xfrm>
            <a:off x="4300221" y="5386375"/>
            <a:ext cx="1522216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LOOPS       #</a:t>
            </a:r>
          </a:p>
          <a:p>
            <a:r>
              <a:rPr lang="en-US" dirty="0" err="1">
                <a:solidFill>
                  <a:schemeClr val="bg1"/>
                </a:solidFill>
              </a:rPr>
              <a:t>do..while</a:t>
            </a:r>
            <a:r>
              <a:rPr lang="en-US" dirty="0">
                <a:solidFill>
                  <a:schemeClr val="bg1"/>
                </a:solidFill>
              </a:rPr>
              <a:t>    1</a:t>
            </a:r>
          </a:p>
          <a:p>
            <a:r>
              <a:rPr lang="en-US" dirty="0">
                <a:solidFill>
                  <a:schemeClr val="bg1"/>
                </a:solidFill>
              </a:rPr>
              <a:t>for/while     3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A580392-BE31-48AD-B176-C73EFA4A07ED}"/>
              </a:ext>
            </a:extLst>
          </p:cNvPr>
          <p:cNvSpPr txBox="1"/>
          <p:nvPr/>
        </p:nvSpPr>
        <p:spPr>
          <a:xfrm>
            <a:off x="2067759" y="4833749"/>
            <a:ext cx="133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- 1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D88C906-9DE6-46E0-86D3-508121D7EA9F}"/>
              </a:ext>
            </a:extLst>
          </p:cNvPr>
          <p:cNvCxnSpPr>
            <a:cxnSpLocks/>
          </p:cNvCxnSpPr>
          <p:nvPr/>
        </p:nvCxnSpPr>
        <p:spPr bwMode="auto">
          <a:xfrm>
            <a:off x="269110" y="2039901"/>
            <a:ext cx="2586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FF88A9-A2D2-48BE-9909-F3A7F960E999}"/>
              </a:ext>
            </a:extLst>
          </p:cNvPr>
          <p:cNvCxnSpPr>
            <a:cxnSpLocks/>
          </p:cNvCxnSpPr>
          <p:nvPr/>
        </p:nvCxnSpPr>
        <p:spPr bwMode="auto">
          <a:xfrm>
            <a:off x="242571" y="3050049"/>
            <a:ext cx="235982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092D7E6-4830-445F-914F-E7780D176FB1}"/>
              </a:ext>
            </a:extLst>
          </p:cNvPr>
          <p:cNvSpPr/>
          <p:nvPr/>
        </p:nvSpPr>
        <p:spPr bwMode="auto">
          <a:xfrm>
            <a:off x="169320" y="452347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67F645F-0EF6-4856-9AD5-02D2537330BE}"/>
              </a:ext>
            </a:extLst>
          </p:cNvPr>
          <p:cNvSpPr/>
          <p:nvPr/>
        </p:nvSpPr>
        <p:spPr bwMode="auto">
          <a:xfrm>
            <a:off x="516152" y="104181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22D9475-1F7B-476E-9FE2-A86C9B650B6B}"/>
              </a:ext>
            </a:extLst>
          </p:cNvPr>
          <p:cNvSpPr txBox="1"/>
          <p:nvPr/>
        </p:nvSpPr>
        <p:spPr>
          <a:xfrm>
            <a:off x="3728115" y="1181957"/>
            <a:ext cx="136967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Acceleration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65C5C7-9E69-8FF2-DFC8-2D57B81FC30F}"/>
              </a:ext>
            </a:extLst>
          </p:cNvPr>
          <p:cNvCxnSpPr>
            <a:cxnSpLocks/>
            <a:stCxn id="87" idx="2"/>
            <a:endCxn id="4" idx="0"/>
          </p:cNvCxnSpPr>
          <p:nvPr/>
        </p:nvCxnSpPr>
        <p:spPr bwMode="auto">
          <a:xfrm flipH="1">
            <a:off x="1200305" y="1601255"/>
            <a:ext cx="682" cy="1672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F5C5D4C-4D3A-3991-EC7C-386DA57092EC}"/>
              </a:ext>
            </a:extLst>
          </p:cNvPr>
          <p:cNvSpPr txBox="1"/>
          <p:nvPr/>
        </p:nvSpPr>
        <p:spPr>
          <a:xfrm>
            <a:off x="1906691" y="3120204"/>
            <a:ext cx="880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</a:rPr>
              <a:t> &lt; 0.0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E9F914C-26DD-65DE-82AB-BDDEEB0EC5A1}"/>
              </a:ext>
            </a:extLst>
          </p:cNvPr>
          <p:cNvCxnSpPr>
            <a:cxnSpLocks/>
          </p:cNvCxnSpPr>
          <p:nvPr/>
        </p:nvCxnSpPr>
        <p:spPr bwMode="auto">
          <a:xfrm flipV="1">
            <a:off x="269110" y="2028484"/>
            <a:ext cx="0" cy="10215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1" name="Picture 120">
            <a:extLst>
              <a:ext uri="{FF2B5EF4-FFF2-40B4-BE49-F238E27FC236}">
                <a16:creationId xmlns:a16="http://schemas.microsoft.com/office/drawing/2014/main" id="{FEE4467B-24C9-0778-8A75-4496E237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1" y="5464636"/>
            <a:ext cx="1326433" cy="554195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9BE6C49D-BAE4-AF25-EBF7-5BC4D481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673" y="5464636"/>
            <a:ext cx="1311338" cy="593553"/>
          </a:xfrm>
          <a:prstGeom prst="rect">
            <a:avLst/>
          </a:prstGeom>
        </p:spPr>
      </p:pic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E4444BBD-F8FC-1C44-DB33-82EB9EC9DB9B}"/>
              </a:ext>
            </a:extLst>
          </p:cNvPr>
          <p:cNvCxnSpPr>
            <a:cxnSpLocks/>
          </p:cNvCxnSpPr>
          <p:nvPr/>
        </p:nvCxnSpPr>
        <p:spPr bwMode="auto">
          <a:xfrm flipH="1">
            <a:off x="1681242" y="3933359"/>
            <a:ext cx="4766" cy="8234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B0A6FA7-44B6-64EA-34DD-30197BF4AADD}"/>
              </a:ext>
            </a:extLst>
          </p:cNvPr>
          <p:cNvCxnSpPr>
            <a:cxnSpLocks/>
          </p:cNvCxnSpPr>
          <p:nvPr/>
        </p:nvCxnSpPr>
        <p:spPr bwMode="auto">
          <a:xfrm>
            <a:off x="2710583" y="3258049"/>
            <a:ext cx="0" cy="1709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3864054-3DA4-5227-82D4-F0D7796D52B6}"/>
              </a:ext>
            </a:extLst>
          </p:cNvPr>
          <p:cNvCxnSpPr>
            <a:cxnSpLocks/>
          </p:cNvCxnSpPr>
          <p:nvPr/>
        </p:nvCxnSpPr>
        <p:spPr bwMode="auto">
          <a:xfrm flipV="1">
            <a:off x="2091397" y="3594886"/>
            <a:ext cx="0" cy="21261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4393A0D7-0CD3-41E7-B6FA-30252DA7983B}"/>
              </a:ext>
            </a:extLst>
          </p:cNvPr>
          <p:cNvSpPr/>
          <p:nvPr/>
        </p:nvSpPr>
        <p:spPr bwMode="auto">
          <a:xfrm>
            <a:off x="1390403" y="3794526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ndata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;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9169509-BA27-1BA2-1750-C6B30528C88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11360" y="3429000"/>
            <a:ext cx="597707" cy="1777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0D1413D-D534-E52A-B475-56F7BF051D88}"/>
              </a:ext>
            </a:extLst>
          </p:cNvPr>
          <p:cNvCxnSpPr>
            <a:cxnSpLocks/>
            <a:endCxn id="153" idx="1"/>
          </p:cNvCxnSpPr>
          <p:nvPr/>
        </p:nvCxnSpPr>
        <p:spPr bwMode="auto">
          <a:xfrm>
            <a:off x="4119450" y="2292593"/>
            <a:ext cx="14605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CF563F4-6B99-4E3B-8323-A80A75A8087F}"/>
              </a:ext>
            </a:extLst>
          </p:cNvPr>
          <p:cNvCxnSpPr/>
          <p:nvPr/>
        </p:nvCxnSpPr>
        <p:spPr bwMode="auto">
          <a:xfrm>
            <a:off x="4686816" y="2801131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ED0721E-73AA-E63B-28FE-7733C0D04BFA}"/>
              </a:ext>
            </a:extLst>
          </p:cNvPr>
          <p:cNvCxnSpPr>
            <a:cxnSpLocks/>
          </p:cNvCxnSpPr>
          <p:nvPr/>
        </p:nvCxnSpPr>
        <p:spPr bwMode="auto">
          <a:xfrm>
            <a:off x="4119450" y="2292592"/>
            <a:ext cx="0" cy="17703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" name="Diamond 152">
            <a:extLst>
              <a:ext uri="{FF2B5EF4-FFF2-40B4-BE49-F238E27FC236}">
                <a16:creationId xmlns:a16="http://schemas.microsoft.com/office/drawing/2014/main" id="{29C24198-94DD-EE88-7544-2F22DE17600B}"/>
              </a:ext>
            </a:extLst>
          </p:cNvPr>
          <p:cNvSpPr/>
          <p:nvPr/>
        </p:nvSpPr>
        <p:spPr bwMode="auto">
          <a:xfrm>
            <a:off x="5579978" y="2096110"/>
            <a:ext cx="385822" cy="392965"/>
          </a:xfrm>
          <a:prstGeom prst="diamond">
            <a:avLst/>
          </a:prstGeom>
          <a:solidFill>
            <a:schemeClr val="tx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318AF42-FC9C-CF11-DA05-1193C5298778}"/>
              </a:ext>
            </a:extLst>
          </p:cNvPr>
          <p:cNvCxnSpPr>
            <a:cxnSpLocks/>
          </p:cNvCxnSpPr>
          <p:nvPr/>
        </p:nvCxnSpPr>
        <p:spPr bwMode="auto">
          <a:xfrm>
            <a:off x="5772889" y="2489075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D8DC301-DEC1-C42D-3BCF-1DCDD7F8E3C6}"/>
              </a:ext>
            </a:extLst>
          </p:cNvPr>
          <p:cNvCxnSpPr>
            <a:cxnSpLocks/>
          </p:cNvCxnSpPr>
          <p:nvPr/>
        </p:nvCxnSpPr>
        <p:spPr bwMode="auto">
          <a:xfrm>
            <a:off x="4934297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37AE70A-6D4D-7946-EDA3-194AD5359DA1}"/>
              </a:ext>
            </a:extLst>
          </p:cNvPr>
          <p:cNvCxnSpPr>
            <a:cxnSpLocks/>
          </p:cNvCxnSpPr>
          <p:nvPr/>
        </p:nvCxnSpPr>
        <p:spPr bwMode="auto">
          <a:xfrm>
            <a:off x="6513331" y="2801131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6F5B37ED-6C0D-32BC-62DC-BEF00D266053}"/>
              </a:ext>
            </a:extLst>
          </p:cNvPr>
          <p:cNvSpPr/>
          <p:nvPr/>
        </p:nvSpPr>
        <p:spPr bwMode="auto">
          <a:xfrm>
            <a:off x="5828236" y="3034332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05FA259-70BF-B93F-ACF3-108B305B8915}"/>
              </a:ext>
            </a:extLst>
          </p:cNvPr>
          <p:cNvCxnSpPr>
            <a:cxnSpLocks/>
          </p:cNvCxnSpPr>
          <p:nvPr/>
        </p:nvCxnSpPr>
        <p:spPr bwMode="auto">
          <a:xfrm>
            <a:off x="4950491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5349221-27C6-8185-C04A-6854B29E1E93}"/>
              </a:ext>
            </a:extLst>
          </p:cNvPr>
          <p:cNvCxnSpPr>
            <a:cxnSpLocks/>
          </p:cNvCxnSpPr>
          <p:nvPr/>
        </p:nvCxnSpPr>
        <p:spPr bwMode="auto">
          <a:xfrm>
            <a:off x="6529525" y="3582457"/>
            <a:ext cx="0" cy="2211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8378DE2-FFEC-EE2E-5AF4-D979EE9D43C8}"/>
              </a:ext>
            </a:extLst>
          </p:cNvPr>
          <p:cNvCxnSpPr/>
          <p:nvPr/>
        </p:nvCxnSpPr>
        <p:spPr bwMode="auto">
          <a:xfrm>
            <a:off x="4673829" y="3782359"/>
            <a:ext cx="206801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67B8941-F3CF-745A-B419-735A7053592F}"/>
              </a:ext>
            </a:extLst>
          </p:cNvPr>
          <p:cNvCxnSpPr>
            <a:cxnSpLocks/>
          </p:cNvCxnSpPr>
          <p:nvPr/>
        </p:nvCxnSpPr>
        <p:spPr bwMode="auto">
          <a:xfrm>
            <a:off x="5741295" y="3789380"/>
            <a:ext cx="0" cy="27764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A696DAC-A6A2-9616-DE98-3D7ECF5A2154}"/>
              </a:ext>
            </a:extLst>
          </p:cNvPr>
          <p:cNvCxnSpPr>
            <a:cxnSpLocks/>
          </p:cNvCxnSpPr>
          <p:nvPr/>
        </p:nvCxnSpPr>
        <p:spPr bwMode="auto">
          <a:xfrm>
            <a:off x="4119450" y="4062983"/>
            <a:ext cx="162232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ACB0A6CA-7E39-83B7-9770-2B4641CC1657}"/>
              </a:ext>
            </a:extLst>
          </p:cNvPr>
          <p:cNvSpPr/>
          <p:nvPr/>
        </p:nvSpPr>
        <p:spPr bwMode="auto">
          <a:xfrm>
            <a:off x="4249462" y="301038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F77FB73-E7FD-5348-00DC-238E1041B497}"/>
              </a:ext>
            </a:extLst>
          </p:cNvPr>
          <p:cNvCxnSpPr>
            <a:cxnSpLocks/>
            <a:endCxn id="177" idx="0"/>
          </p:cNvCxnSpPr>
          <p:nvPr/>
        </p:nvCxnSpPr>
        <p:spPr bwMode="auto">
          <a:xfrm>
            <a:off x="7993627" y="2292592"/>
            <a:ext cx="0" cy="121645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70096CC-00B6-5E4E-02A1-A905164F9220}"/>
              </a:ext>
            </a:extLst>
          </p:cNvPr>
          <p:cNvSpPr txBox="1"/>
          <p:nvPr/>
        </p:nvSpPr>
        <p:spPr>
          <a:xfrm>
            <a:off x="5738848" y="2390165"/>
            <a:ext cx="132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</a:t>
            </a:r>
            <a:r>
              <a:rPr lang="en-US" dirty="0" err="1">
                <a:solidFill>
                  <a:schemeClr val="tx2"/>
                </a:solidFill>
              </a:rPr>
              <a:t>ndata</a:t>
            </a:r>
            <a:r>
              <a:rPr lang="en-US" dirty="0">
                <a:solidFill>
                  <a:schemeClr val="tx2"/>
                </a:solidFill>
              </a:rPr>
              <a:t> - 2</a:t>
            </a:r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7F3DA68-485D-4446-4D83-3E18C958F1F7}"/>
              </a:ext>
            </a:extLst>
          </p:cNvPr>
          <p:cNvSpPr/>
          <p:nvPr/>
        </p:nvSpPr>
        <p:spPr bwMode="auto">
          <a:xfrm>
            <a:off x="3865944" y="207447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++;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BE4862BE-4819-9528-59D2-3038D3008FDB}"/>
              </a:ext>
            </a:extLst>
          </p:cNvPr>
          <p:cNvCxnSpPr>
            <a:cxnSpLocks/>
          </p:cNvCxnSpPr>
          <p:nvPr/>
        </p:nvCxnSpPr>
        <p:spPr bwMode="auto">
          <a:xfrm>
            <a:off x="5404906" y="1510762"/>
            <a:ext cx="0" cy="7851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5361F48A-7ED0-6B97-4BE5-7E4678D4E0F0}"/>
              </a:ext>
            </a:extLst>
          </p:cNvPr>
          <p:cNvSpPr/>
          <p:nvPr/>
        </p:nvSpPr>
        <p:spPr bwMode="auto">
          <a:xfrm>
            <a:off x="5163901" y="1345518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7EA6153-861E-1F2B-04E7-FE0AF275BF3B}"/>
              </a:ext>
            </a:extLst>
          </p:cNvPr>
          <p:cNvCxnSpPr>
            <a:cxnSpLocks/>
            <a:endCxn id="171" idx="1"/>
          </p:cNvCxnSpPr>
          <p:nvPr/>
        </p:nvCxnSpPr>
        <p:spPr bwMode="auto">
          <a:xfrm flipV="1">
            <a:off x="3778981" y="1625240"/>
            <a:ext cx="1384920" cy="57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94C21446-90B9-9740-C339-A159178F449E}"/>
              </a:ext>
            </a:extLst>
          </p:cNvPr>
          <p:cNvSpPr/>
          <p:nvPr/>
        </p:nvSpPr>
        <p:spPr bwMode="auto">
          <a:xfrm>
            <a:off x="7317974" y="5848040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++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8466FA7D-40FC-E31B-9554-FFC76EC02CAA}"/>
              </a:ext>
            </a:extLst>
          </p:cNvPr>
          <p:cNvSpPr/>
          <p:nvPr/>
        </p:nvSpPr>
        <p:spPr bwMode="auto">
          <a:xfrm>
            <a:off x="7308792" y="3509044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</a:rPr>
              <a:t>=0;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CE64B44-ED68-8A79-C42E-4369B0DB0C82}"/>
              </a:ext>
            </a:extLst>
          </p:cNvPr>
          <p:cNvSpPr txBox="1"/>
          <p:nvPr/>
        </p:nvSpPr>
        <p:spPr>
          <a:xfrm>
            <a:off x="2155409" y="1134383"/>
            <a:ext cx="100558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Input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4EE33E6F-93AE-4A23-80B8-7887356304B9}"/>
              </a:ext>
            </a:extLst>
          </p:cNvPr>
          <p:cNvSpPr/>
          <p:nvPr/>
        </p:nvSpPr>
        <p:spPr bwMode="auto">
          <a:xfrm>
            <a:off x="7312838" y="5053911"/>
            <a:ext cx="1369670" cy="559443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Write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h,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th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</a:rPr>
              <a:t>, v, tv, a, ta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93665E76-3BF4-C92D-99CE-EE40E45A7C47}"/>
              </a:ext>
            </a:extLst>
          </p:cNvPr>
          <p:cNvCxnSpPr>
            <a:cxnSpLocks/>
            <a:stCxn id="153" idx="3"/>
          </p:cNvCxnSpPr>
          <p:nvPr/>
        </p:nvCxnSpPr>
        <p:spPr bwMode="auto">
          <a:xfrm>
            <a:off x="5965800" y="2292593"/>
            <a:ext cx="2034441" cy="66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5F04A4E2-A171-1F19-5072-F73A018356FE}"/>
              </a:ext>
            </a:extLst>
          </p:cNvPr>
          <p:cNvSpPr txBox="1"/>
          <p:nvPr/>
        </p:nvSpPr>
        <p:spPr>
          <a:xfrm>
            <a:off x="8091711" y="3064746"/>
            <a:ext cx="825341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Output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98D4A4A-69AF-27D1-2F62-48498EB4C51E}"/>
              </a:ext>
            </a:extLst>
          </p:cNvPr>
          <p:cNvSpPr txBox="1"/>
          <p:nvPr/>
        </p:nvSpPr>
        <p:spPr>
          <a:xfrm>
            <a:off x="7446246" y="4676966"/>
            <a:ext cx="62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 &lt; n</a:t>
            </a:r>
          </a:p>
        </p:txBody>
      </p:sp>
      <p:pic>
        <p:nvPicPr>
          <p:cNvPr id="233" name="Picture 232">
            <a:extLst>
              <a:ext uri="{FF2B5EF4-FFF2-40B4-BE49-F238E27FC236}">
                <a16:creationId xmlns:a16="http://schemas.microsoft.com/office/drawing/2014/main" id="{D58BBCE3-0832-6698-D9DF-EC9E94E06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581" y="3050049"/>
            <a:ext cx="1322807" cy="510704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1E54C628-5303-EB39-EED8-029E1D1E8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738" y="3000786"/>
            <a:ext cx="1367454" cy="5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1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 animBg="1"/>
      <p:bldP spid="212" grpId="0" animBg="1"/>
      <p:bldP spid="2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8DE6-C002-4163-A355-D170FCF4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Core Program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64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10223</TotalTime>
  <Words>180</Words>
  <Application>Microsoft Office PowerPoint</Application>
  <PresentationFormat>On-screen Show (4:3)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Aharoni</vt:lpstr>
      <vt:lpstr>Arial</vt:lpstr>
      <vt:lpstr>Calibri</vt:lpstr>
      <vt:lpstr>Cambria Math</vt:lpstr>
      <vt:lpstr>Liberation Sans</vt:lpstr>
      <vt:lpstr>Times New Roman</vt:lpstr>
      <vt:lpstr>Wingdings</vt:lpstr>
      <vt:lpstr>ecp1026</vt:lpstr>
      <vt:lpstr>Falling Objects</vt:lpstr>
      <vt:lpstr>Formalize  UML (Basic)</vt:lpstr>
      <vt:lpstr>UML (Using Repetition)</vt:lpstr>
      <vt:lpstr>UML (Use Repetition, Run Twice)</vt:lpstr>
      <vt:lpstr> UML Arrays (Run Once)</vt:lpstr>
      <vt:lpstr>UML Core Program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阿里</dc:creator>
  <cp:lastModifiedBy>Jonathon David White</cp:lastModifiedBy>
  <cp:revision>424</cp:revision>
  <dcterms:created xsi:type="dcterms:W3CDTF">2021-11-11T14:49:04Z</dcterms:created>
  <dcterms:modified xsi:type="dcterms:W3CDTF">2025-03-10T05:01:43Z</dcterms:modified>
  <cp:category>course</cp:category>
</cp:coreProperties>
</file>