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56" r:id="rId2"/>
    <p:sldId id="411" r:id="rId3"/>
    <p:sldId id="331" r:id="rId4"/>
    <p:sldId id="416" r:id="rId5"/>
    <p:sldId id="417" r:id="rId6"/>
    <p:sldId id="332" r:id="rId7"/>
    <p:sldId id="333" r:id="rId8"/>
    <p:sldId id="414" r:id="rId9"/>
    <p:sldId id="415" r:id="rId10"/>
    <p:sldId id="41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411"/>
            <p14:sldId id="331"/>
            <p14:sldId id="416"/>
            <p14:sldId id="417"/>
            <p14:sldId id="332"/>
            <p14:sldId id="333"/>
            <p14:sldId id="414"/>
            <p14:sldId id="415"/>
            <p14:sldId id="4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70C0"/>
    <a:srgbClr val="717171"/>
    <a:srgbClr val="E2E2E2"/>
    <a:srgbClr val="A8A8A8"/>
    <a:srgbClr val="F3F3F3"/>
    <a:srgbClr val="F4F4F4"/>
    <a:srgbClr val="FBFBFB"/>
    <a:srgbClr val="E6E6E6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07" autoAdjust="0"/>
    <p:restoredTop sz="94660" autoAdjust="0"/>
  </p:normalViewPr>
  <p:slideViewPr>
    <p:cSldViewPr snapToGrid="0">
      <p:cViewPr varScale="1">
        <p:scale>
          <a:sx n="157" d="100"/>
          <a:sy n="157" d="100"/>
        </p:scale>
        <p:origin x="1796" y="96"/>
      </p:cViewPr>
      <p:guideLst>
        <p:guide orient="horz" pos="2047"/>
        <p:guide pos="2880"/>
      </p:guideLst>
    </p:cSldViewPr>
  </p:slideViewPr>
  <p:outlineViewPr>
    <p:cViewPr>
      <p:scale>
        <a:sx n="33" d="100"/>
        <a:sy n="33" d="100"/>
      </p:scale>
      <p:origin x="0" y="-18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CDC1B0-0F01-407D-971F-0980412FEC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E32AFC-44A0-4CB9-B2AB-66D48A82F5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89D8F-5E32-4D5F-B1AB-DB232A60B2D0}" type="datetimeFigureOut">
              <a:rPr lang="en-IN" smtClean="0"/>
              <a:t>22-04-2025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42FE7-81DF-4302-86D5-F052F1AF45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60E65-DF09-407D-A184-D378AD2F5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15B30-F384-4762-A194-094DDC77C6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814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2025-04-22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47633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3635" y="3843403"/>
            <a:ext cx="8712984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6666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Data Processing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4ACA-8BD7-81FB-2E8F-BBB62DF8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87" y="918428"/>
            <a:ext cx="8153400" cy="2449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78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1flo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20E6A-F8B7-4366-9C92-B6F291600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6448"/>
            <a:ext cx="3898634" cy="56789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A1924E-097B-477C-8A0A-0DE71B6C34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2483" y="917188"/>
            <a:ext cx="1083541" cy="25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9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1floa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B978DA-4905-41BF-AAB5-A5B0120C3E9D}"/>
              </a:ext>
            </a:extLst>
          </p:cNvPr>
          <p:cNvCxnSpPr/>
          <p:nvPr userDrawn="1"/>
        </p:nvCxnSpPr>
        <p:spPr bwMode="auto">
          <a:xfrm>
            <a:off x="-28197" y="5600072"/>
            <a:ext cx="917219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20E6A-F8B7-4366-9C92-B6F291600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6448"/>
            <a:ext cx="3898634" cy="567890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D9BBB03-D941-B4FE-23DA-8B7F67B4E22F}"/>
              </a:ext>
            </a:extLst>
          </p:cNvPr>
          <p:cNvGrpSpPr/>
          <p:nvPr userDrawn="1"/>
        </p:nvGrpSpPr>
        <p:grpSpPr>
          <a:xfrm>
            <a:off x="3908324" y="920211"/>
            <a:ext cx="4429306" cy="2031333"/>
            <a:chOff x="5891877" y="3335462"/>
            <a:chExt cx="1257904" cy="28567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09780-20F4-4EA9-6E91-BF13E6EDA22A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CD6386C-8347-E2E5-38D0-1B01A136305C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6F36B31-3EF6-4804-7A90-CA87BC95A411}"/>
              </a:ext>
            </a:extLst>
          </p:cNvPr>
          <p:cNvGrpSpPr/>
          <p:nvPr userDrawn="1"/>
        </p:nvGrpSpPr>
        <p:grpSpPr>
          <a:xfrm>
            <a:off x="3988346" y="2016377"/>
            <a:ext cx="1167307" cy="741191"/>
            <a:chOff x="6877748" y="1850550"/>
            <a:chExt cx="1167307" cy="74119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63A27B7-F1E4-768D-A81E-C831AE68B1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8BCC47F-20BC-929F-CA59-62BE55F449A8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7347F6-2EB0-7ACE-2A8D-1CB88C8775D1}"/>
              </a:ext>
            </a:extLst>
          </p:cNvPr>
          <p:cNvGrpSpPr/>
          <p:nvPr userDrawn="1"/>
        </p:nvGrpSpPr>
        <p:grpSpPr>
          <a:xfrm>
            <a:off x="3988346" y="1208877"/>
            <a:ext cx="1167307" cy="814494"/>
            <a:chOff x="6877748" y="1777247"/>
            <a:chExt cx="1167307" cy="81449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862365-EB6D-7413-E43D-87560D73DED6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6556C0-D290-42D9-48BA-D1247B62FF25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C36B6C-6B02-5170-C9C8-7BA09F719BE3}"/>
              </a:ext>
            </a:extLst>
          </p:cNvPr>
          <p:cNvGrpSpPr/>
          <p:nvPr userDrawn="1"/>
        </p:nvGrpSpPr>
        <p:grpSpPr>
          <a:xfrm>
            <a:off x="5390804" y="2014452"/>
            <a:ext cx="1167307" cy="741191"/>
            <a:chOff x="6877748" y="1850550"/>
            <a:chExt cx="1167307" cy="74119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D25F84-A10B-C8FE-51DF-2F6C69E9DA5E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D9A8D35-1A60-1DFC-D135-4E0EBB8754AB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4047C65-104A-5C58-CE8A-7B2964559A91}"/>
              </a:ext>
            </a:extLst>
          </p:cNvPr>
          <p:cNvGrpSpPr/>
          <p:nvPr userDrawn="1"/>
        </p:nvGrpSpPr>
        <p:grpSpPr>
          <a:xfrm>
            <a:off x="5390804" y="1206952"/>
            <a:ext cx="1167307" cy="814494"/>
            <a:chOff x="6877748" y="1777247"/>
            <a:chExt cx="1167307" cy="81449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94BE4E3-4A43-6E5F-5509-029477DD8D4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E0EF634-CD44-265B-DA9D-A49D84FC785A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86C9FA-1F53-52D0-A7D0-6EFFC2756B16}"/>
              </a:ext>
            </a:extLst>
          </p:cNvPr>
          <p:cNvGrpSpPr/>
          <p:nvPr userDrawn="1"/>
        </p:nvGrpSpPr>
        <p:grpSpPr>
          <a:xfrm>
            <a:off x="6793259" y="2016384"/>
            <a:ext cx="1167307" cy="741191"/>
            <a:chOff x="6877748" y="1850550"/>
            <a:chExt cx="1167307" cy="74119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0A80D9-647A-111E-699F-E959DE4DFECB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F485940-8B23-2477-02DC-3B5C61E86F6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956C92F-297B-1B44-897C-0DCC37705422}"/>
              </a:ext>
            </a:extLst>
          </p:cNvPr>
          <p:cNvGrpSpPr/>
          <p:nvPr userDrawn="1"/>
        </p:nvGrpSpPr>
        <p:grpSpPr>
          <a:xfrm>
            <a:off x="6793259" y="1208884"/>
            <a:ext cx="1167307" cy="814494"/>
            <a:chOff x="6877748" y="1777247"/>
            <a:chExt cx="1167307" cy="81449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E3E623-C72B-2F0A-DBF8-24C26CFBB66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29BE4F-8920-3CAD-A2B5-0A372B9E600C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dydt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C0F5D93-8412-9CD3-87EF-3EC0F842CEA6}"/>
              </a:ext>
            </a:extLst>
          </p:cNvPr>
          <p:cNvSpPr txBox="1"/>
          <p:nvPr userDrawn="1"/>
        </p:nvSpPr>
        <p:spPr>
          <a:xfrm>
            <a:off x="3991625" y="1564070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A73B15-7F61-771D-362F-8FAD0B2510BD}"/>
              </a:ext>
            </a:extLst>
          </p:cNvPr>
          <p:cNvSpPr txBox="1"/>
          <p:nvPr userDrawn="1"/>
        </p:nvSpPr>
        <p:spPr>
          <a:xfrm>
            <a:off x="5394449" y="1573425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E72AFF-70ED-A3EC-6C64-E365D850E552}"/>
              </a:ext>
            </a:extLst>
          </p:cNvPr>
          <p:cNvSpPr txBox="1"/>
          <p:nvPr userDrawn="1"/>
        </p:nvSpPr>
        <p:spPr>
          <a:xfrm>
            <a:off x="3981212" y="2310481"/>
            <a:ext cx="1174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13ADB6-C7DA-7D77-1E36-3A3E4DB1812B}"/>
              </a:ext>
            </a:extLst>
          </p:cNvPr>
          <p:cNvSpPr txBox="1"/>
          <p:nvPr userDrawn="1"/>
        </p:nvSpPr>
        <p:spPr>
          <a:xfrm>
            <a:off x="5493167" y="2310481"/>
            <a:ext cx="1105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0.78e0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60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2pt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668E75-2C2D-45EB-B90F-655E14E9CE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212"/>
            <a:ext cx="3794166" cy="57417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481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2pt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808D04C0-AB5C-45D4-BC8C-8F10424A4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212"/>
            <a:ext cx="3794166" cy="57417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D5D2F2-8190-4B87-843B-C895814B2BEE}"/>
              </a:ext>
            </a:extLst>
          </p:cNvPr>
          <p:cNvSpPr txBox="1"/>
          <p:nvPr userDrawn="1"/>
        </p:nvSpPr>
        <p:spPr>
          <a:xfrm>
            <a:off x="3860514" y="953842"/>
            <a:ext cx="1487645" cy="4985980"/>
          </a:xfrm>
          <a:prstGeom prst="rect">
            <a:avLst/>
          </a:prstGeom>
          <a:noFill/>
          <a:ln w="19050"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97CAB9-9A10-42D4-8E5D-782C8EBBE435}"/>
              </a:ext>
            </a:extLst>
          </p:cNvPr>
          <p:cNvCxnSpPr/>
          <p:nvPr userDrawn="1"/>
        </p:nvCxnSpPr>
        <p:spPr bwMode="auto">
          <a:xfrm>
            <a:off x="3794166" y="6056416"/>
            <a:ext cx="530233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9FD542B-4618-97C8-E7E9-621D30A35986}"/>
              </a:ext>
            </a:extLst>
          </p:cNvPr>
          <p:cNvGrpSpPr/>
          <p:nvPr userDrawn="1"/>
        </p:nvGrpSpPr>
        <p:grpSpPr>
          <a:xfrm>
            <a:off x="3935726" y="1217601"/>
            <a:ext cx="1304081" cy="820744"/>
            <a:chOff x="-1539431" y="2559732"/>
            <a:chExt cx="1304081" cy="82074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2FA563-9990-4737-EBAE-BE51E713524B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83E8A4-398A-FA08-E7FB-DEFB79842A9B}"/>
                </a:ext>
              </a:extLst>
            </p:cNvPr>
            <p:cNvSpPr/>
            <p:nvPr/>
          </p:nvSpPr>
          <p:spPr>
            <a:xfrm>
              <a:off x="-1133613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y1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E9C86D0-AAF5-C6E5-566B-8709C34D5DF0}"/>
              </a:ext>
            </a:extLst>
          </p:cNvPr>
          <p:cNvGrpSpPr/>
          <p:nvPr userDrawn="1"/>
        </p:nvGrpSpPr>
        <p:grpSpPr>
          <a:xfrm>
            <a:off x="3935725" y="1969705"/>
            <a:ext cx="1304081" cy="820744"/>
            <a:chOff x="-1539431" y="2559732"/>
            <a:chExt cx="1304081" cy="8207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9251B30-332C-0E1B-4E10-9FB9BF0BA3F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367CDCA-706D-705B-A952-3F2EB7AF288D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490F42-8681-F172-19DC-342ED7E77565}"/>
              </a:ext>
            </a:extLst>
          </p:cNvPr>
          <p:cNvGrpSpPr/>
          <p:nvPr userDrawn="1"/>
        </p:nvGrpSpPr>
        <p:grpSpPr>
          <a:xfrm>
            <a:off x="3950074" y="2721809"/>
            <a:ext cx="1304081" cy="820744"/>
            <a:chOff x="-1539431" y="2559732"/>
            <a:chExt cx="1304081" cy="82074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DD75CD-C4B8-9C76-CC9E-27B50D0C579C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72920BE-CBFA-C715-6C3D-73A2DC7853F3}"/>
                </a:ext>
              </a:extLst>
            </p:cNvPr>
            <p:cNvSpPr/>
            <p:nvPr/>
          </p:nvSpPr>
          <p:spPr>
            <a:xfrm>
              <a:off x="-1133613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y2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319DBD-81C7-F5B2-7DBF-3A07095F0E82}"/>
              </a:ext>
            </a:extLst>
          </p:cNvPr>
          <p:cNvGrpSpPr/>
          <p:nvPr userDrawn="1"/>
        </p:nvGrpSpPr>
        <p:grpSpPr>
          <a:xfrm>
            <a:off x="3950073" y="3473913"/>
            <a:ext cx="1304081" cy="820744"/>
            <a:chOff x="-1539431" y="2559732"/>
            <a:chExt cx="1304081" cy="82074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F250E85-9F47-56FB-C72A-FB3CB2524025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9DE5369-2473-E24A-FF7E-4495F7929E95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3FA3D4-A6A4-19CB-0213-B2CA0BABF41E}"/>
              </a:ext>
            </a:extLst>
          </p:cNvPr>
          <p:cNvGrpSpPr/>
          <p:nvPr userDrawn="1"/>
        </p:nvGrpSpPr>
        <p:grpSpPr>
          <a:xfrm>
            <a:off x="3950073" y="4226017"/>
            <a:ext cx="1304081" cy="820744"/>
            <a:chOff x="-1539431" y="2559732"/>
            <a:chExt cx="1304081" cy="82074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B66637D-9FD5-B436-2B8C-12B10A7ACF5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75412B-B730-400E-A171-874224624432}"/>
                </a:ext>
              </a:extLst>
            </p:cNvPr>
            <p:cNvSpPr/>
            <p:nvPr/>
          </p:nvSpPr>
          <p:spPr>
            <a:xfrm>
              <a:off x="-1253035" y="2559732"/>
              <a:ext cx="7312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dydt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44B7E0-AF84-4DBB-977A-DE261B0B8FE6}"/>
              </a:ext>
            </a:extLst>
          </p:cNvPr>
          <p:cNvGrpSpPr/>
          <p:nvPr userDrawn="1"/>
        </p:nvGrpSpPr>
        <p:grpSpPr>
          <a:xfrm>
            <a:off x="3950072" y="5003806"/>
            <a:ext cx="1304081" cy="820744"/>
            <a:chOff x="-1539431" y="2559732"/>
            <a:chExt cx="1304081" cy="82074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B427C6-21D7-F5D2-C154-3525EA6468E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1271FEC-DFFD-105D-EC4A-E9637CE0D0F2}"/>
                </a:ext>
              </a:extLst>
            </p:cNvPr>
            <p:cNvSpPr/>
            <p:nvPr/>
          </p:nvSpPr>
          <p:spPr>
            <a:xfrm>
              <a:off x="-1022204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1463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B72427-2048-435E-9832-979E1CD41E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938150"/>
            <a:ext cx="3788228" cy="576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7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DA32A3-15A1-483D-BA4A-80D88A2DD368}"/>
              </a:ext>
            </a:extLst>
          </p:cNvPr>
          <p:cNvCxnSpPr/>
          <p:nvPr userDrawn="1"/>
        </p:nvCxnSpPr>
        <p:spPr bwMode="auto">
          <a:xfrm>
            <a:off x="3794166" y="6056416"/>
            <a:ext cx="530233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69BBD69-755B-4FA8-A5AC-CFD0A71466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1136"/>
            <a:ext cx="3791041" cy="515593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E58E31-9AB6-AAB3-138B-A628B1DBE68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79733158"/>
              </p:ext>
            </p:extLst>
          </p:nvPr>
        </p:nvGraphicFramePr>
        <p:xfrm>
          <a:off x="7190631" y="931136"/>
          <a:ext cx="1953369" cy="1981200"/>
        </p:xfrm>
        <a:graphic>
          <a:graphicData uri="http://schemas.openxmlformats.org/drawingml/2006/table">
            <a:tbl>
              <a:tblPr/>
              <a:tblGrid>
                <a:gridCol w="499496">
                  <a:extLst>
                    <a:ext uri="{9D8B030D-6E8A-4147-A177-3AD203B41FA5}">
                      <a16:colId xmlns:a16="http://schemas.microsoft.com/office/drawing/2014/main" val="3678028472"/>
                    </a:ext>
                  </a:extLst>
                </a:gridCol>
                <a:gridCol w="772996">
                  <a:extLst>
                    <a:ext uri="{9D8B030D-6E8A-4147-A177-3AD203B41FA5}">
                      <a16:colId xmlns:a16="http://schemas.microsoft.com/office/drawing/2014/main" val="2611351562"/>
                    </a:ext>
                  </a:extLst>
                </a:gridCol>
                <a:gridCol w="680877">
                  <a:extLst>
                    <a:ext uri="{9D8B030D-6E8A-4147-A177-3AD203B41FA5}">
                      <a16:colId xmlns:a16="http://schemas.microsoft.com/office/drawing/2014/main" val="919199657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h[m]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t[s]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2742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074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1165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46516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e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67856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BBBA82B-8984-4E89-A453-7F4CE9085B46}"/>
              </a:ext>
            </a:extLst>
          </p:cNvPr>
          <p:cNvSpPr txBox="1"/>
          <p:nvPr userDrawn="1"/>
        </p:nvSpPr>
        <p:spPr>
          <a:xfrm>
            <a:off x="3860514" y="953842"/>
            <a:ext cx="1487645" cy="4985980"/>
          </a:xfrm>
          <a:prstGeom prst="rect">
            <a:avLst/>
          </a:prstGeom>
          <a:noFill/>
          <a:ln w="19050"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51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4ar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90581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6919A7-8474-AC92-48BE-5E52CBA9BB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598"/>
            <a:ext cx="4177237" cy="574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3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86552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E56A88E6-ACDB-B183-3897-F3DCD77C123B}"/>
              </a:ext>
            </a:extLst>
          </p:cNvPr>
          <p:cNvSpPr txBox="1"/>
          <p:nvPr/>
        </p:nvSpPr>
        <p:spPr>
          <a:xfrm>
            <a:off x="8017863" y="1179596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-1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CCD6A4B-DC5E-B15E-FA13-95733ED3072C}"/>
              </a:ext>
            </a:extLst>
          </p:cNvPr>
          <p:cNvSpPr txBox="1"/>
          <p:nvPr/>
        </p:nvSpPr>
        <p:spPr>
          <a:xfrm>
            <a:off x="7041536" y="1185624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-87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7FD86633-BC13-2C61-D88C-7BB5D91A22CF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5F32085-8795-0BB0-1181-29B6909B4B88}"/>
                </a:ext>
              </a:extLst>
            </p:cNvPr>
            <p:cNvSpPr txBox="1"/>
            <p:nvPr/>
          </p:nvSpPr>
          <p:spPr>
            <a:xfrm>
              <a:off x="4386371" y="265029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E646ACE4-C1AB-D99F-DA59-180316483DFC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64EE5CA-D774-8EF9-ECE8-C46DBABFCBFB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4D93CED-873F-1721-0CA6-1F054CDBAEB8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8735B28-07F2-ABE7-7FAA-4044439B39A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F892CCB-9B75-6932-428D-2A500C139C80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AD77BB0-ACEF-9B08-4227-305034DBFF95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FDDD8F63-3B93-9811-A7B9-F1D81FFE0E8B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D39DAD9D-4415-375D-0C65-D3C872613A60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B2BA29A7-B6BC-3BC5-641F-E761BEE4E868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41" name="Straight Arrow Connector 140">
                <a:extLst>
                  <a:ext uri="{FF2B5EF4-FFF2-40B4-BE49-F238E27FC236}">
                    <a16:creationId xmlns:a16="http://schemas.microsoft.com/office/drawing/2014/main" id="{A118E8EB-67BA-AF5C-3CD1-3F814FEF1406}"/>
                  </a:ext>
                </a:extLst>
              </p:cNvPr>
              <p:cNvCxnSpPr>
                <a:cxnSpLocks/>
                <a:stCxn id="158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E86D0C3C-3388-B076-1DA5-6D8787102648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C9E07EC8-A70D-BBD4-2420-C6DEFB861093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61CA48DB-9C4D-73E1-9B86-DD49F48F24E9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96139407-D1D3-04D5-0BB2-401EBEB5542D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93A31A60-2A29-8765-916C-1A57CD41196B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556E153B-97BE-C306-D952-7CCC582C9F77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A353090C-9FDF-D7A4-1EA0-57CC1FF20AF6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49B7351B-B019-CE91-C0E6-995C3917C3B8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6DED6461-8D4C-6B07-D72F-C2795C11B708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C30E5E15-4EDF-6143-67D8-3C0734BA78FC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FD927111-D0B1-A0CE-0CEA-BB106812E2DC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62B0F5C7-E089-A904-56F7-C381CCB95F0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06DF88FA-EE09-7411-20AC-66D979D67AB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8572DC80-FA23-A570-0675-592D64037ED7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22A6BEC2-9499-4CCD-F398-97A438E4400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14903E76-64FD-9E05-8D7B-8BBF8F108E9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08F13DD9-2A73-69AA-A2B1-3CFD887D3459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029D03B0-3C49-38EC-A93A-490B8A27D45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057E69B3-7898-8902-6EC5-3E9510E0167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E80A680B-7463-20B1-46A7-2E361E3BBBBD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A4B19AFB-371A-3EA9-7AF6-B667FDDAE78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6C47D311-E5C1-1122-9D53-4AFF9814068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A331073C-41E9-3A20-219B-15E54E925C62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57" name="Straight Arrow Connector 156">
                <a:extLst>
                  <a:ext uri="{FF2B5EF4-FFF2-40B4-BE49-F238E27FC236}">
                    <a16:creationId xmlns:a16="http://schemas.microsoft.com/office/drawing/2014/main" id="{1C0154AB-A23D-58BD-DCBE-8C0866462B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9563DA2F-13EA-F369-AECC-A2F8B9B4D30C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FBA177BE-BB62-9BD5-B815-42D45AA67AC7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63EE05DC-E650-B00D-A932-A79F965F303B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8D6BA23F-8D14-2333-109B-4C152601B96F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DA5ACE98-C5DC-2196-8F2A-112B82C62E97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EA535AAD-091E-5111-65A2-68D5A9AB1AF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BA4565C3-A168-4FEF-BB6E-DEC345DAF65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AADA9AA8-32BF-C636-56D3-02650BF5B11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80446AA7-0C75-61FB-3201-E707C465EF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0CCF4F9A-55B3-E54B-54A8-F84CE936B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6E3DFB81-D09A-F295-E56C-43D27D09D519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495DDC24-860E-9E2E-98DD-BE6530BE009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A3D4FF5-1B1B-92DC-2D95-CB3F62DCFBBD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BB8887E5-FBAD-8872-EE7C-3369333A5090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59221CDA-30E0-26E7-1D3C-28716B3E950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5587A5C0-7C46-A921-C40E-D8C0EAE4088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59B5D174-69F8-09D0-021D-CBC72F3E7E59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63E74BEC-0A08-0C86-4C6F-E3CBB0BD2A8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3EB89AED-E821-D744-790B-773DE4024DD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51310A43-8824-E2CC-2332-21F5282180BE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61E11FF7-E6BB-9040-B134-2D1857FBBE93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210891CE-D056-8700-49B5-BD90533F60C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0780CFAF-07E4-45AD-33CF-B45DE64F4FD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0E25B76C-F408-3229-890F-3E65708F7CF9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89E7095E-5442-5C33-8129-5E18E75D14C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EF7E0F8-7091-EE8B-2144-875FFA32482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9903E973-CA79-BA0A-047C-9A4909256AFA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8EAD3AEC-3F8A-5951-929A-2B08ED94248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ED95C98B-C586-0DD1-98B7-67E651D411D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B8FB9CE9-FB52-9B53-C1D7-77405E40DD14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72FCC2BA-F3D4-A0C2-2E71-0416FC57283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79AFA7D8-D943-F099-E7BE-0AEC6B3D29F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E8032BCF-510E-63D9-1A89-2C52E7203196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6FDD9547-A29D-8F07-2667-0B10AFD03A4B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D7D23D31-9DE1-F7A6-8F03-1D7BECF15EF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EB96F460-5297-2DE4-B9A8-97C31FC7AFCB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3569788F-27F2-BCF5-C0C0-537FD9210A6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9F8854BD-4117-5F42-6140-F4CB8CEA10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FDB1E93D-D4DC-5D8D-502D-BEF3BB9B03CD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2DB8BE52-EA28-70DD-59C5-8F8FB822F59C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F5E718BB-36F3-A7C1-691D-A9E56E97F434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0BD61A6A-4BC2-931F-EDFD-1FB2A716B30C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549468F-7A99-465D-48C0-330EBE5188C0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127668B-CE47-F7E9-63AB-7C405E95793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D854D5EC-48D1-3124-290A-02078936365D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1D552FA-AF4E-508F-7F8E-CF901FF12792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FA4109A-6FA9-E2D6-74E9-307AB71B386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ADFF2387-86BE-67CA-EFF3-AA2CEAD655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C02CBDC0-D3AD-6676-F88D-261A05708E0B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52D34E35-6C07-F991-8185-CD136A2E793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1A29691-9078-A314-687E-7ED6F70DCE2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210C82FA-5746-1A5E-96D4-28274D915E0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B7077F70-8FB7-2793-58D8-695F87A7034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13E9A196-9C38-D7FA-CA81-563D63109A5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652F151-1337-BBCA-0B2B-2507925A9BA0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E03875D5-8C2B-57CE-83E0-4AFC7AC0C62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786245DA-303F-C851-60DA-2C3C4276A53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ED05947-9A18-4188-76D7-1DD0B32B7C1C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5237A5BE-78EC-C205-408B-A5BDF48E0B16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AAE1DEA5-54C2-56C2-B910-951A703C100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4DFAE032-A8F2-AD43-1DB6-701CB16BD31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48006F-3150-ACFB-C2EF-B1705C9564F8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67133369-10C5-6E73-04F9-5FFDDD26CF5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2E13924-F348-3CB3-9544-1470EF226FFF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273AC5C-13C3-9129-4B84-AAA4BC4F15D0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638CE08D-2619-7734-8798-504FF16A03D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7CBCBCB9-83A4-5F98-EEB1-59383CAFDB7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0D2F935-9370-7D5E-D8DB-B990BB0ECF1E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26E3271-AF8A-A016-3CB4-A08AE2EA141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765CDD78-010F-F2D2-E013-0C96DE98BB4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BB62946-854E-92FC-02D9-2EE3982C2F9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6BF023CA-AE65-BCFD-86B0-E0CA3B26ED7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EB231E30-1379-8E0A-0ABD-F91C2124935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E6F2717-61ED-FAC1-6F26-1F26A59820BD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71E9FD79-A252-B720-88F7-866C7A42B4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D809AFC4-66B5-AE96-E4D3-75255A1DD7B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F883C24-A124-346E-A36E-8F27B53A7385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9D289CE3-8B21-DB0A-FFAB-F9E02FD7DC7A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09F0EABC-AB9D-5F35-AA71-1F5F04C3E24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4D5C11-AE2A-D32C-EE10-5997FF6F4DFA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C6139BD-AA6B-4352-C343-4DBB811A2774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A237C78-9D25-3AD2-82CA-581245FEF5AA}"/>
                </a:ext>
              </a:extLst>
            </p:cNvPr>
            <p:cNvSpPr txBox="1"/>
            <p:nvPr userDrawn="1"/>
          </p:nvSpPr>
          <p:spPr>
            <a:xfrm>
              <a:off x="5174467" y="264155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299580B6-4E22-54AC-FA58-29AFEED2FD97}"/>
                </a:ext>
              </a:extLst>
            </p:cNvPr>
            <p:cNvSpPr txBox="1"/>
            <p:nvPr userDrawn="1"/>
          </p:nvSpPr>
          <p:spPr>
            <a:xfrm>
              <a:off x="5962563" y="263281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807A299C-A114-22AC-4790-7B73014DEA74}"/>
                </a:ext>
              </a:extLst>
            </p:cNvPr>
            <p:cNvSpPr txBox="1"/>
            <p:nvPr userDrawn="1"/>
          </p:nvSpPr>
          <p:spPr>
            <a:xfrm>
              <a:off x="6750659" y="2628100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FDEB651-1D0D-9BF7-B732-E0B61351F238}"/>
                </a:ext>
              </a:extLst>
            </p:cNvPr>
            <p:cNvSpPr txBox="1"/>
            <p:nvPr userDrawn="1"/>
          </p:nvSpPr>
          <p:spPr>
            <a:xfrm>
              <a:off x="7554867" y="2623388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42CFA9B-204E-FFD0-1C8B-94D42E41729F}"/>
                </a:ext>
              </a:extLst>
            </p:cNvPr>
            <p:cNvSpPr txBox="1"/>
            <p:nvPr userDrawn="1"/>
          </p:nvSpPr>
          <p:spPr>
            <a:xfrm>
              <a:off x="8402780" y="2610979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1AC951B-246A-E06F-8AFA-51D06E5425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70ADBE-D1D0-3505-62DB-00BFD9D52198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A480ABD-5822-D729-97C1-190D8B960161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0E7DC8-7377-7253-543E-2BA1506139FB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5B37B0-4BA8-AE74-A3D6-E4726A35DDE0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B303A5-EC1C-1EFB-EDA2-B7E729389CC8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FA1866-10B8-365E-E9F3-9C557B0DD5FD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641F1D-F649-2205-97F0-A7FAE56E624B}"/>
              </a:ext>
            </a:extLst>
          </p:cNvPr>
          <p:cNvGrpSpPr/>
          <p:nvPr userDrawn="1"/>
        </p:nvGrpSpPr>
        <p:grpSpPr>
          <a:xfrm>
            <a:off x="5025315" y="2421345"/>
            <a:ext cx="267516" cy="1719150"/>
            <a:chOff x="4220347" y="2442158"/>
            <a:chExt cx="267516" cy="17191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F91724-E65C-5207-EB85-7918322B9BF4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4AD863-C2EC-5F98-ADF7-1CA07D301C0A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7181FE-261D-F2AC-02A6-12611FE795E2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AFFFA8-2B98-90BD-A597-064F7E7CA6F6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FCE5409-DE1D-30F3-5A08-03EA5D49ABA5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EA4E94-86D3-AF27-61BB-C4F59E838842}"/>
              </a:ext>
            </a:extLst>
          </p:cNvPr>
          <p:cNvGrpSpPr/>
          <p:nvPr userDrawn="1"/>
        </p:nvGrpSpPr>
        <p:grpSpPr>
          <a:xfrm>
            <a:off x="5818195" y="2416649"/>
            <a:ext cx="267516" cy="1719150"/>
            <a:chOff x="4220347" y="2442158"/>
            <a:chExt cx="267516" cy="171915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C487F7-CBCF-49DD-0EE7-AFB9E339F0C9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0E5773-FCE3-109C-387E-04481C5BB086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8411AF-0488-3AEA-B90E-19DE20943218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FC0D2DA-CD8B-A2F9-3CD9-F6F00C225043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AC376F4-C205-3893-6605-BE6B61D52DBE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A341B86-66E1-E805-E718-C3EAE02A7356}"/>
              </a:ext>
            </a:extLst>
          </p:cNvPr>
          <p:cNvGrpSpPr/>
          <p:nvPr userDrawn="1"/>
        </p:nvGrpSpPr>
        <p:grpSpPr>
          <a:xfrm>
            <a:off x="6627187" y="2411953"/>
            <a:ext cx="267516" cy="1719150"/>
            <a:chOff x="4220347" y="2442158"/>
            <a:chExt cx="267516" cy="171915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EE28285-9063-7C86-95DB-0563D99A27D7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8456630-5C3D-A965-6EB3-29E47179F385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9C6EAB2-EA1D-7DD3-F4F0-B323C28C3CCC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2818D6-D3C3-F6B2-390D-54DFE17FF1BD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32A0153-B8A4-ECBD-000D-7843A9AE6ADA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A4C99E5-37DD-4324-F7DC-53C01DB2C316}"/>
              </a:ext>
            </a:extLst>
          </p:cNvPr>
          <p:cNvGrpSpPr/>
          <p:nvPr userDrawn="1"/>
        </p:nvGrpSpPr>
        <p:grpSpPr>
          <a:xfrm>
            <a:off x="7440207" y="2395173"/>
            <a:ext cx="267516" cy="1719150"/>
            <a:chOff x="4220347" y="2442158"/>
            <a:chExt cx="267516" cy="1719150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7857B0-C738-83B3-608B-700748DB7B63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5CE4C6-FC5B-0630-858B-F4CE31481AD2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06861E7-583C-5D3F-DD53-181AF9D5BA07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ED537ED-8B66-BFCB-9F52-11BCAF9FD8C2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6C8D6FE-56EA-1DDF-9395-39F3FB8BBC48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6ABC82C-1064-F081-E805-7E526D072F79}"/>
              </a:ext>
            </a:extLst>
          </p:cNvPr>
          <p:cNvGrpSpPr/>
          <p:nvPr userDrawn="1"/>
        </p:nvGrpSpPr>
        <p:grpSpPr>
          <a:xfrm>
            <a:off x="8249199" y="2398533"/>
            <a:ext cx="267516" cy="1719150"/>
            <a:chOff x="4220347" y="2442158"/>
            <a:chExt cx="267516" cy="171915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111BF2E-AB5B-7862-4749-447AC0E85F90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54A2F94-F069-773A-28F1-2F6100A18E0B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68B6165-C5CD-41A8-74AD-7C5E48204693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7280581-6A3A-A6B6-6DFB-B8C371DEE759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7BEBE35-756C-E588-0859-C9954E942BFC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5651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66408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33D803F-BB23-BD93-A254-974CFA58AB0C}"/>
              </a:ext>
            </a:extLst>
          </p:cNvPr>
          <p:cNvSpPr txBox="1"/>
          <p:nvPr/>
        </p:nvSpPr>
        <p:spPr>
          <a:xfrm>
            <a:off x="7204101" y="11818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3</a:t>
            </a:r>
            <a:endParaRPr lang="en-IN" sz="2400" dirty="0">
              <a:solidFill>
                <a:srgbClr val="0033CC"/>
              </a:solidFill>
            </a:endParaRPr>
          </a:p>
        </p:txBody>
      </p:sp>
      <p:pic>
        <p:nvPicPr>
          <p:cNvPr id="222" name="Picture 221">
            <a:extLst>
              <a:ext uri="{FF2B5EF4-FFF2-40B4-BE49-F238E27FC236}">
                <a16:creationId xmlns:a16="http://schemas.microsoft.com/office/drawing/2014/main" id="{45D6969B-93A9-A077-A894-D7EB26AE2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1A2A168-519C-04FF-524B-A49EE8471A9D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0F4B462-4BC8-1EDD-F7CD-EA9E4CDF4B21}"/>
                </a:ext>
              </a:extLst>
            </p:cNvPr>
            <p:cNvSpPr txBox="1"/>
            <p:nvPr/>
          </p:nvSpPr>
          <p:spPr>
            <a:xfrm>
              <a:off x="4309428" y="265029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42.5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39.5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33.5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1076BB06-C75F-B592-A947-1B2A9B6195F6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D973833C-05BD-D885-0752-D16A15817366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B6A4DD88-D843-E589-FCC8-8953C4B60449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03ADFA5-F76E-737E-5341-83F914EDB6B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3654AC3-8DFD-B52D-47BC-7CA7A1C6AA0D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72C911B-7B6E-F0F2-3617-2B0657366EA7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C5612F25-34D6-B42E-A208-BBD5780047B2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AC9C5338-8F5E-8F37-9F43-AB3268089363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67D4DD9-BE9E-8CC5-8652-DF8CA60053F7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39" name="Straight Arrow Connector 238">
                <a:extLst>
                  <a:ext uri="{FF2B5EF4-FFF2-40B4-BE49-F238E27FC236}">
                    <a16:creationId xmlns:a16="http://schemas.microsoft.com/office/drawing/2014/main" id="{F7E965D0-95A4-8C00-0044-D17F9357EC2B}"/>
                  </a:ext>
                </a:extLst>
              </p:cNvPr>
              <p:cNvCxnSpPr>
                <a:cxnSpLocks/>
                <a:stCxn id="256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7EA76B3F-0415-660F-A57F-9F748253055D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FCBAF4A2-D1C6-2FA6-7583-7FD3CA8B0C09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F301F9A0-82D4-BC65-5589-05AFD2A304CC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52740393-0ED0-BE5F-B97D-807B4B0E059C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C5FFB25A-4705-6DA8-4C29-60F1DD466E60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252C6979-C9AA-3450-E298-7CE41A2B04E1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7840B07A-D8A7-1C4A-5241-8A71616E7FCE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8B265A3D-7986-2024-F737-7DF4F1E34ADA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54A3F544-9223-0820-58FD-A2D7B5567254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40D6B7A1-C0CF-D778-D608-C753AE51704A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87FA16A7-73BD-E3AA-80B2-5E58B78057C9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3" name="Rectangle 342">
                  <a:extLst>
                    <a:ext uri="{FF2B5EF4-FFF2-40B4-BE49-F238E27FC236}">
                      <a16:creationId xmlns:a16="http://schemas.microsoft.com/office/drawing/2014/main" id="{1D9E61DE-8F41-834D-4770-74CD7E31AB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4" name="Rectangle 343">
                  <a:extLst>
                    <a:ext uri="{FF2B5EF4-FFF2-40B4-BE49-F238E27FC236}">
                      <a16:creationId xmlns:a16="http://schemas.microsoft.com/office/drawing/2014/main" id="{BE6CC39C-64E0-46C4-C520-805F0148BF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CEAA718E-89A4-2F13-0215-E5AF821BA3BC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1" name="Rectangle 340">
                  <a:extLst>
                    <a:ext uri="{FF2B5EF4-FFF2-40B4-BE49-F238E27FC236}">
                      <a16:creationId xmlns:a16="http://schemas.microsoft.com/office/drawing/2014/main" id="{3C72004A-3201-C677-367F-E76AD1B08280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341">
                  <a:extLst>
                    <a:ext uri="{FF2B5EF4-FFF2-40B4-BE49-F238E27FC236}">
                      <a16:creationId xmlns:a16="http://schemas.microsoft.com/office/drawing/2014/main" id="{D8A25288-BC66-5746-D4A4-3B39983AF9F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CBA28126-BA79-5671-3549-D51BBEC242F3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9" name="Rectangle 338">
                  <a:extLst>
                    <a:ext uri="{FF2B5EF4-FFF2-40B4-BE49-F238E27FC236}">
                      <a16:creationId xmlns:a16="http://schemas.microsoft.com/office/drawing/2014/main" id="{1F3088FE-6AFA-61C6-049C-58B62705DAA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0" name="Rectangle 339">
                  <a:extLst>
                    <a:ext uri="{FF2B5EF4-FFF2-40B4-BE49-F238E27FC236}">
                      <a16:creationId xmlns:a16="http://schemas.microsoft.com/office/drawing/2014/main" id="{1E0916E7-A4E3-A6C6-8D7B-1274856FEF9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A2F0D39A-B7BF-13DA-819D-1829533CFEA6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7" name="Rectangle 336">
                  <a:extLst>
                    <a:ext uri="{FF2B5EF4-FFF2-40B4-BE49-F238E27FC236}">
                      <a16:creationId xmlns:a16="http://schemas.microsoft.com/office/drawing/2014/main" id="{5EAFD81A-FB78-8E89-37AE-6E914676A5D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" name="Rectangle 337">
                  <a:extLst>
                    <a:ext uri="{FF2B5EF4-FFF2-40B4-BE49-F238E27FC236}">
                      <a16:creationId xmlns:a16="http://schemas.microsoft.com/office/drawing/2014/main" id="{68A1BECF-A957-3CE0-A852-D739AD7E07A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62A6FE0-54D0-F833-62F4-BE6368B54B48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id="{D6302727-E217-4630-4F26-3575F725B5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3D251C2-5086-E30E-CFE3-42DC2DCBA6BE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9D3F0E08-B3B3-F4E8-1F85-E4AFE298A1D1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6BDA7BB-8FD2-1409-2F42-611B3EF64426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70DB1B2B-311D-D92B-3F59-D859892CA0F4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F29F7B19-A6D3-ECA5-696B-6192E69FBF11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5" name="Rectangle 334">
                  <a:extLst>
                    <a:ext uri="{FF2B5EF4-FFF2-40B4-BE49-F238E27FC236}">
                      <a16:creationId xmlns:a16="http://schemas.microsoft.com/office/drawing/2014/main" id="{97421319-D551-3E6B-790D-9687C7DD313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6" name="Rectangle 335">
                  <a:extLst>
                    <a:ext uri="{FF2B5EF4-FFF2-40B4-BE49-F238E27FC236}">
                      <a16:creationId xmlns:a16="http://schemas.microsoft.com/office/drawing/2014/main" id="{F0C7DF46-E257-E162-B4A6-EAD50B93F188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BA1ADE38-CC49-BE3C-9DF5-A9AF97FA6DE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D0CB3CC9-2D3A-D1F3-F962-64019004305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333">
                  <a:extLst>
                    <a:ext uri="{FF2B5EF4-FFF2-40B4-BE49-F238E27FC236}">
                      <a16:creationId xmlns:a16="http://schemas.microsoft.com/office/drawing/2014/main" id="{98F34553-BAFB-F6C9-EF26-9A0476A17AE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A3C38947-0AB5-0B6F-B6B4-BFF0A713E922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A8C2EF25-A7B8-3719-34F9-9CFFA642F4C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99020D17-6F2A-2856-47E0-F3789DCDA0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963EC78E-169D-B2C3-7DA4-94CF781962AF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FB70B059-2B27-EEDA-E23B-3475FBA0DC2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6E77F884-38B9-49D4-CC76-C67B0244A98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8C6DB68-D31E-3AE7-3804-29275EB95736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2382718E-C76D-030F-C330-4660A9283B8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8F0765D6-435F-5D80-29AC-163D7E335FB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32931828-165F-5E79-504B-057A9438913F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F4DFE3B5-BE17-63D1-2AA3-0945BA97100F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868A68-5852-8117-3453-3AB2D63DEDE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6F7BC47C-4AE0-D740-5A7F-DCC124CF462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3A2D60FE-7CBE-5066-7C04-3733F6981778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8CF21280-18C2-68E5-2D1E-AAD54EF753C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EC2D6659-CD9A-9822-8490-28740D98F6B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0DEB1551-CA33-0B6D-4F63-BFF19C72800B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EF3D7536-611A-99E0-7B8B-6E54F076C2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BDD091C1-0522-849B-0DAA-0519B39AF53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89552474-8BE6-F32A-6052-9A787A09E0D1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3A8FFE3D-9940-56BF-7CE5-389D500C29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4647BA19-3D99-2D02-9ED8-41284E02A3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4CA1BC21-89B2-8105-519F-B85CA4C34DDC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5D8453FF-F5E1-7163-4365-3EDE5521681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9F04D954-697A-DC89-7278-47B4F50B0A6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C9C74FBD-BD3D-CE8E-E233-7B618D6E7629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id="{0E2F9466-B7E3-EA97-3C44-B3D3D44E87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3" name="Straight Arrow Connector 272">
                <a:extLst>
                  <a:ext uri="{FF2B5EF4-FFF2-40B4-BE49-F238E27FC236}">
                    <a16:creationId xmlns:a16="http://schemas.microsoft.com/office/drawing/2014/main" id="{CE11C572-0DD1-8A15-C818-1ADDA7D93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725E099-FF09-0FC4-2160-4D36F137BB99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F7C60006-792C-DFB1-DCEA-FA28A62AE548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F5D1DDC5-B9C7-0547-312D-EFA4A25F451D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52CD0E9B-106C-221F-75D2-014E8446860B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E52B32C0-B600-EFF8-30D3-1EA0478E156D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6C4621EF-F098-AE22-75B9-51831C4CED6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292811A7-4F79-0A22-530B-0222A28FC97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128B5D0-701C-323C-1F35-962ED9FA2F05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1A2721BF-CD2A-2041-D7D7-45453A287FB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A41C7167-64FA-5960-A88F-1CA8214F2B4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C7101890-E8C6-89B6-54B4-4BE8C5A71063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86FD7C37-089B-DEDF-FF9B-82E0346895F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7D0E7B80-E458-28E1-C798-6B8EB3CBEEA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12025338-6CE4-0951-6D48-983E360F4A5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3ACBA46D-6DE1-9A1C-6463-40227D4667B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8DFCCC70-E988-48FB-54C1-19B868ADD25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05729C5A-9E4B-F634-5740-64828F1C478A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B6B488EA-917D-7C37-129A-09D340C378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03F08F6B-E8B4-3152-7B0C-4FCCFA9BD9E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41DBA6E-D2CB-69CF-01DD-0B4F93016B2B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70E85C1E-E5E2-D8B8-6F94-7E7AE359DF01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A9A0E475-134B-E068-8D4A-40B15D45E7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AA4504B1-1DEE-A510-52C5-B9612FD90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1FBD9416-333B-3BD5-886C-CC986B0F8CEC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10165007-335D-C714-7F3D-41CE01154F6D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6278E6B6-EA64-9D69-E778-295A2740FB1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B8974A3D-8F96-123B-15FA-647FB783259D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2AE4A3D0-831B-FC0F-4C69-1A562D0D07E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0F4DA831-2E56-A04E-DE78-45C6ED69423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DEE3C5A7-86DF-82DB-AFA3-5514CB11D9AB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072A9DEB-6AB3-8C49-D0C6-6B6B0A6B9C6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8C7C9538-51D4-A735-4F3C-FF9E72C453E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79AEF22B-0AB6-3B30-A849-3C14C9F4878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B9BB5849-E9B6-DA83-CF58-5A5AFA38B23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3DE5958-94D1-65A7-1367-EE5D299266B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DABE5975-3156-A906-2792-C1C634F51457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id="{6BB2001A-D262-57DE-3628-1776E42BD1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id="{37B691B2-C63C-0582-A95D-FB36900173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9A0B6E4-7B4F-253B-58E7-D825645DC631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F059AF7C-1BCE-6735-2711-C6F4D6E0789C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6FE83FF9-434C-81FE-27DE-74302617F52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3F97CAFE-CB90-E916-3B69-F975F9178633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6" name="Oval 295">
                  <a:extLst>
                    <a:ext uri="{FF2B5EF4-FFF2-40B4-BE49-F238E27FC236}">
                      <a16:creationId xmlns:a16="http://schemas.microsoft.com/office/drawing/2014/main" id="{4D1548BF-089A-910A-6B21-E082AFD3C07D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73A3326A-3060-E349-6C7D-3E7D7C595A65}"/>
                </a:ext>
              </a:extLst>
            </p:cNvPr>
            <p:cNvSpPr txBox="1"/>
            <p:nvPr userDrawn="1"/>
          </p:nvSpPr>
          <p:spPr>
            <a:xfrm>
              <a:off x="5097523" y="264155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1.36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41A0808-9267-208F-13F8-7AF2C5BC0349}"/>
                </a:ext>
              </a:extLst>
            </p:cNvPr>
            <p:cNvSpPr txBox="1"/>
            <p:nvPr userDrawn="1"/>
          </p:nvSpPr>
          <p:spPr>
            <a:xfrm>
              <a:off x="5993703" y="3372548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35C2CCC8-961B-8144-0519-769FC7152059}"/>
                </a:ext>
              </a:extLst>
            </p:cNvPr>
            <p:cNvSpPr txBox="1"/>
            <p:nvPr userDrawn="1"/>
          </p:nvSpPr>
          <p:spPr>
            <a:xfrm>
              <a:off x="7591291" y="3020419"/>
              <a:ext cx="5693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7408D2F-9C69-C049-9B79-C6001E2F4553}"/>
                </a:ext>
              </a:extLst>
            </p:cNvPr>
            <p:cNvSpPr txBox="1"/>
            <p:nvPr userDrawn="1"/>
          </p:nvSpPr>
          <p:spPr>
            <a:xfrm>
              <a:off x="8426109" y="2997267"/>
              <a:ext cx="5693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A9D1DD0D-6332-492C-389C-9477D0F6ACD3}"/>
                </a:ext>
              </a:extLst>
            </p:cNvPr>
            <p:cNvSpPr txBox="1"/>
            <p:nvPr userDrawn="1"/>
          </p:nvSpPr>
          <p:spPr>
            <a:xfrm>
              <a:off x="6782055" y="3381722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09F60A0-6A8C-03CF-D38C-7077E5074771}"/>
                </a:ext>
              </a:extLst>
            </p:cNvPr>
            <p:cNvSpPr txBox="1"/>
            <p:nvPr userDrawn="1"/>
          </p:nvSpPr>
          <p:spPr>
            <a:xfrm>
              <a:off x="7591290" y="2673218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D5B068-3315-FF23-BEB7-2D0F360FA649}"/>
                </a:ext>
              </a:extLst>
            </p:cNvPr>
            <p:cNvSpPr txBox="1"/>
            <p:nvPr userDrawn="1"/>
          </p:nvSpPr>
          <p:spPr>
            <a:xfrm>
              <a:off x="8421427" y="2636246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D0E9ABF-E3E8-0B1F-6332-6EF4D317B3A7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F3CCDC0-8DDB-040F-A526-B6151C4D92DF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3BD2F0-1FF2-0309-0611-A89E9A78D2AA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346F55-1E86-E64F-8741-C123C7C23A10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F8693D-BC9D-2229-A788-C1ABC278CDDF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342750-1561-F7BA-1540-13C6B36147AC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6291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78490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33D803F-BB23-BD93-A254-974CFA58AB0C}"/>
              </a:ext>
            </a:extLst>
          </p:cNvPr>
          <p:cNvSpPr txBox="1"/>
          <p:nvPr/>
        </p:nvSpPr>
        <p:spPr>
          <a:xfrm>
            <a:off x="7204101" y="11818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3</a:t>
            </a:r>
            <a:endParaRPr lang="en-IN" sz="2400" dirty="0">
              <a:solidFill>
                <a:srgbClr val="0033CC"/>
              </a:solidFill>
            </a:endParaRPr>
          </a:p>
        </p:txBody>
      </p:sp>
      <p:pic>
        <p:nvPicPr>
          <p:cNvPr id="222" name="Picture 221">
            <a:extLst>
              <a:ext uri="{FF2B5EF4-FFF2-40B4-BE49-F238E27FC236}">
                <a16:creationId xmlns:a16="http://schemas.microsoft.com/office/drawing/2014/main" id="{45D6969B-93A9-A077-A894-D7EB26AE2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1A2A168-519C-04FF-524B-A49EE8471A9D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0F4B462-4BC8-1EDD-F7CD-EA9E4CDF4B21}"/>
                </a:ext>
              </a:extLst>
            </p:cNvPr>
            <p:cNvSpPr txBox="1"/>
            <p:nvPr/>
          </p:nvSpPr>
          <p:spPr>
            <a:xfrm>
              <a:off x="4309428" y="265029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42.5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39.5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33.5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1076BB06-C75F-B592-A947-1B2A9B6195F6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D973833C-05BD-D885-0752-D16A15817366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B6A4DD88-D843-E589-FCC8-8953C4B60449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03ADFA5-F76E-737E-5341-83F914EDB6B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3654AC3-8DFD-B52D-47BC-7CA7A1C6AA0D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72C911B-7B6E-F0F2-3617-2B0657366EA7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C5612F25-34D6-B42E-A208-BBD5780047B2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AC9C5338-8F5E-8F37-9F43-AB3268089363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67D4DD9-BE9E-8CC5-8652-DF8CA60053F7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39" name="Straight Arrow Connector 238">
                <a:extLst>
                  <a:ext uri="{FF2B5EF4-FFF2-40B4-BE49-F238E27FC236}">
                    <a16:creationId xmlns:a16="http://schemas.microsoft.com/office/drawing/2014/main" id="{F7E965D0-95A4-8C00-0044-D17F9357EC2B}"/>
                  </a:ext>
                </a:extLst>
              </p:cNvPr>
              <p:cNvCxnSpPr>
                <a:cxnSpLocks/>
                <a:stCxn id="256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7EA76B3F-0415-660F-A57F-9F748253055D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FCBAF4A2-D1C6-2FA6-7583-7FD3CA8B0C09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F301F9A0-82D4-BC65-5589-05AFD2A304CC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52740393-0ED0-BE5F-B97D-807B4B0E059C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C5FFB25A-4705-6DA8-4C29-60F1DD466E60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252C6979-C9AA-3450-E298-7CE41A2B04E1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7840B07A-D8A7-1C4A-5241-8A71616E7FCE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8B265A3D-7986-2024-F737-7DF4F1E34ADA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54A3F544-9223-0820-58FD-A2D7B5567254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40D6B7A1-C0CF-D778-D608-C753AE51704A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87FA16A7-73BD-E3AA-80B2-5E58B78057C9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3" name="Rectangle 342">
                  <a:extLst>
                    <a:ext uri="{FF2B5EF4-FFF2-40B4-BE49-F238E27FC236}">
                      <a16:creationId xmlns:a16="http://schemas.microsoft.com/office/drawing/2014/main" id="{1D9E61DE-8F41-834D-4770-74CD7E31AB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4" name="Rectangle 343">
                  <a:extLst>
                    <a:ext uri="{FF2B5EF4-FFF2-40B4-BE49-F238E27FC236}">
                      <a16:creationId xmlns:a16="http://schemas.microsoft.com/office/drawing/2014/main" id="{BE6CC39C-64E0-46C4-C520-805F0148BF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CEAA718E-89A4-2F13-0215-E5AF821BA3BC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1" name="Rectangle 340">
                  <a:extLst>
                    <a:ext uri="{FF2B5EF4-FFF2-40B4-BE49-F238E27FC236}">
                      <a16:creationId xmlns:a16="http://schemas.microsoft.com/office/drawing/2014/main" id="{3C72004A-3201-C677-367F-E76AD1B08280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341">
                  <a:extLst>
                    <a:ext uri="{FF2B5EF4-FFF2-40B4-BE49-F238E27FC236}">
                      <a16:creationId xmlns:a16="http://schemas.microsoft.com/office/drawing/2014/main" id="{D8A25288-BC66-5746-D4A4-3B39983AF9F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CBA28126-BA79-5671-3549-D51BBEC242F3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9" name="Rectangle 338">
                  <a:extLst>
                    <a:ext uri="{FF2B5EF4-FFF2-40B4-BE49-F238E27FC236}">
                      <a16:creationId xmlns:a16="http://schemas.microsoft.com/office/drawing/2014/main" id="{1F3088FE-6AFA-61C6-049C-58B62705DAA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0" name="Rectangle 339">
                  <a:extLst>
                    <a:ext uri="{FF2B5EF4-FFF2-40B4-BE49-F238E27FC236}">
                      <a16:creationId xmlns:a16="http://schemas.microsoft.com/office/drawing/2014/main" id="{1E0916E7-A4E3-A6C6-8D7B-1274856FEF9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A2F0D39A-B7BF-13DA-819D-1829533CFEA6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7" name="Rectangle 336">
                  <a:extLst>
                    <a:ext uri="{FF2B5EF4-FFF2-40B4-BE49-F238E27FC236}">
                      <a16:creationId xmlns:a16="http://schemas.microsoft.com/office/drawing/2014/main" id="{5EAFD81A-FB78-8E89-37AE-6E914676A5D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" name="Rectangle 337">
                  <a:extLst>
                    <a:ext uri="{FF2B5EF4-FFF2-40B4-BE49-F238E27FC236}">
                      <a16:creationId xmlns:a16="http://schemas.microsoft.com/office/drawing/2014/main" id="{68A1BECF-A957-3CE0-A852-D739AD7E07A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62A6FE0-54D0-F833-62F4-BE6368B54B48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id="{D6302727-E217-4630-4F26-3575F725B5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3D251C2-5086-E30E-CFE3-42DC2DCBA6BE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9D3F0E08-B3B3-F4E8-1F85-E4AFE298A1D1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6BDA7BB-8FD2-1409-2F42-611B3EF64426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70DB1B2B-311D-D92B-3F59-D859892CA0F4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F29F7B19-A6D3-ECA5-696B-6192E69FBF11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5" name="Rectangle 334">
                  <a:extLst>
                    <a:ext uri="{FF2B5EF4-FFF2-40B4-BE49-F238E27FC236}">
                      <a16:creationId xmlns:a16="http://schemas.microsoft.com/office/drawing/2014/main" id="{97421319-D551-3E6B-790D-9687C7DD313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6" name="Rectangle 335">
                  <a:extLst>
                    <a:ext uri="{FF2B5EF4-FFF2-40B4-BE49-F238E27FC236}">
                      <a16:creationId xmlns:a16="http://schemas.microsoft.com/office/drawing/2014/main" id="{F0C7DF46-E257-E162-B4A6-EAD50B93F188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BA1ADE38-CC49-BE3C-9DF5-A9AF97FA6DE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D0CB3CC9-2D3A-D1F3-F962-64019004305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333">
                  <a:extLst>
                    <a:ext uri="{FF2B5EF4-FFF2-40B4-BE49-F238E27FC236}">
                      <a16:creationId xmlns:a16="http://schemas.microsoft.com/office/drawing/2014/main" id="{98F34553-BAFB-F6C9-EF26-9A0476A17AE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A3C38947-0AB5-0B6F-B6B4-BFF0A713E922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A8C2EF25-A7B8-3719-34F9-9CFFA642F4C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99020D17-6F2A-2856-47E0-F3789DCDA0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963EC78E-169D-B2C3-7DA4-94CF781962AF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FB70B059-2B27-EEDA-E23B-3475FBA0DC2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6E77F884-38B9-49D4-CC76-C67B0244A98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8C6DB68-D31E-3AE7-3804-29275EB95736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2382718E-C76D-030F-C330-4660A9283B8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8F0765D6-435F-5D80-29AC-163D7E335FB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32931828-165F-5E79-504B-057A9438913F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F4DFE3B5-BE17-63D1-2AA3-0945BA97100F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868A68-5852-8117-3453-3AB2D63DEDE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6F7BC47C-4AE0-D740-5A7F-DCC124CF462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3A2D60FE-7CBE-5066-7C04-3733F6981778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8CF21280-18C2-68E5-2D1E-AAD54EF753C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EC2D6659-CD9A-9822-8490-28740D98F6B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0DEB1551-CA33-0B6D-4F63-BFF19C72800B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EF3D7536-611A-99E0-7B8B-6E54F076C2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BDD091C1-0522-849B-0DAA-0519B39AF53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89552474-8BE6-F32A-6052-9A787A09E0D1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3A8FFE3D-9940-56BF-7CE5-389D500C29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4647BA19-3D99-2D02-9ED8-41284E02A3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4CA1BC21-89B2-8105-519F-B85CA4C34DDC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5D8453FF-F5E1-7163-4365-3EDE5521681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9F04D954-697A-DC89-7278-47B4F50B0A6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C9C74FBD-BD3D-CE8E-E233-7B618D6E7629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id="{0E2F9466-B7E3-EA97-3C44-B3D3D44E87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3" name="Straight Arrow Connector 272">
                <a:extLst>
                  <a:ext uri="{FF2B5EF4-FFF2-40B4-BE49-F238E27FC236}">
                    <a16:creationId xmlns:a16="http://schemas.microsoft.com/office/drawing/2014/main" id="{CE11C572-0DD1-8A15-C818-1ADDA7D93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725E099-FF09-0FC4-2160-4D36F137BB99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F7C60006-792C-DFB1-DCEA-FA28A62AE548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F5D1DDC5-B9C7-0547-312D-EFA4A25F451D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52CD0E9B-106C-221F-75D2-014E8446860B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E52B32C0-B600-EFF8-30D3-1EA0478E156D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6C4621EF-F098-AE22-75B9-51831C4CED6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292811A7-4F79-0A22-530B-0222A28FC97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128B5D0-701C-323C-1F35-962ED9FA2F05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1A2721BF-CD2A-2041-D7D7-45453A287FB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A41C7167-64FA-5960-A88F-1CA8214F2B4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C7101890-E8C6-89B6-54B4-4BE8C5A71063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86FD7C37-089B-DEDF-FF9B-82E0346895F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7D0E7B80-E458-28E1-C798-6B8EB3CBEEA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12025338-6CE4-0951-6D48-983E360F4A5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3ACBA46D-6DE1-9A1C-6463-40227D4667B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8DFCCC70-E988-48FB-54C1-19B868ADD25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05729C5A-9E4B-F634-5740-64828F1C478A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B6B488EA-917D-7C37-129A-09D340C378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03F08F6B-E8B4-3152-7B0C-4FCCFA9BD9E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41DBA6E-D2CB-69CF-01DD-0B4F93016B2B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70E85C1E-E5E2-D8B8-6F94-7E7AE359DF01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A9A0E475-134B-E068-8D4A-40B15D45E7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AA4504B1-1DEE-A510-52C5-B9612FD90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1FBD9416-333B-3BD5-886C-CC986B0F8CEC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10165007-335D-C714-7F3D-41CE01154F6D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6278E6B6-EA64-9D69-E778-295A2740FB1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B8974A3D-8F96-123B-15FA-647FB783259D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2AE4A3D0-831B-FC0F-4C69-1A562D0D07E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0F4DA831-2E56-A04E-DE78-45C6ED69423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DEE3C5A7-86DF-82DB-AFA3-5514CB11D9AB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072A9DEB-6AB3-8C49-D0C6-6B6B0A6B9C6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8C7C9538-51D4-A735-4F3C-FF9E72C453E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79AEF22B-0AB6-3B30-A849-3C14C9F4878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B9BB5849-E9B6-DA83-CF58-5A5AFA38B23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3DE5958-94D1-65A7-1367-EE5D299266B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DABE5975-3156-A906-2792-C1C634F51457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id="{6BB2001A-D262-57DE-3628-1776E42BD1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id="{37B691B2-C63C-0582-A95D-FB36900173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9A0B6E4-7B4F-253B-58E7-D825645DC631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F059AF7C-1BCE-6735-2711-C6F4D6E0789C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6FE83FF9-434C-81FE-27DE-74302617F52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3F97CAFE-CB90-E916-3B69-F975F9178633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6" name="Oval 295">
                  <a:extLst>
                    <a:ext uri="{FF2B5EF4-FFF2-40B4-BE49-F238E27FC236}">
                      <a16:creationId xmlns:a16="http://schemas.microsoft.com/office/drawing/2014/main" id="{4D1548BF-089A-910A-6B21-E082AFD3C07D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73A3326A-3060-E349-6C7D-3E7D7C595A65}"/>
                </a:ext>
              </a:extLst>
            </p:cNvPr>
            <p:cNvSpPr txBox="1"/>
            <p:nvPr userDrawn="1"/>
          </p:nvSpPr>
          <p:spPr>
            <a:xfrm>
              <a:off x="5097523" y="264155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1.36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41A0808-9267-208F-13F8-7AF2C5BC0349}"/>
                </a:ext>
              </a:extLst>
            </p:cNvPr>
            <p:cNvSpPr txBox="1"/>
            <p:nvPr userDrawn="1"/>
          </p:nvSpPr>
          <p:spPr>
            <a:xfrm>
              <a:off x="5993703" y="3372548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A9D1DD0D-6332-492C-389C-9477D0F6ACD3}"/>
                </a:ext>
              </a:extLst>
            </p:cNvPr>
            <p:cNvSpPr txBox="1"/>
            <p:nvPr userDrawn="1"/>
          </p:nvSpPr>
          <p:spPr>
            <a:xfrm>
              <a:off x="6782055" y="3381722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90168A5-1C27-EB0B-7DEA-EC36C1F512F0}"/>
              </a:ext>
            </a:extLst>
          </p:cNvPr>
          <p:cNvSpPr txBox="1"/>
          <p:nvPr userDrawn="1"/>
        </p:nvSpPr>
        <p:spPr>
          <a:xfrm>
            <a:off x="6502326" y="2404646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C7E44C-484A-0E4A-4610-0C3D688A807E}"/>
              </a:ext>
            </a:extLst>
          </p:cNvPr>
          <p:cNvSpPr txBox="1"/>
          <p:nvPr userDrawn="1"/>
        </p:nvSpPr>
        <p:spPr>
          <a:xfrm>
            <a:off x="5849263" y="2782930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-10.8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BD05F6-84FA-20BB-A620-6E3C03E12916}"/>
              </a:ext>
            </a:extLst>
          </p:cNvPr>
          <p:cNvSpPr txBox="1"/>
          <p:nvPr userDrawn="1"/>
        </p:nvSpPr>
        <p:spPr>
          <a:xfrm>
            <a:off x="6771826" y="2781772"/>
            <a:ext cx="7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1.07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45C633-4E60-A08A-0B75-49C326544AA8}"/>
              </a:ext>
            </a:extLst>
          </p:cNvPr>
          <p:cNvSpPr txBox="1"/>
          <p:nvPr userDrawn="1"/>
        </p:nvSpPr>
        <p:spPr>
          <a:xfrm>
            <a:off x="5849264" y="2409664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-3.85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8DA26-A59F-37BC-12EC-CBBCE0DFF0A4}"/>
              </a:ext>
            </a:extLst>
          </p:cNvPr>
          <p:cNvSpPr txBox="1"/>
          <p:nvPr userDrawn="1"/>
        </p:nvSpPr>
        <p:spPr>
          <a:xfrm>
            <a:off x="7591291" y="2774700"/>
            <a:ext cx="5693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90AEBD-A173-86CD-AD2D-0264B89EBC22}"/>
              </a:ext>
            </a:extLst>
          </p:cNvPr>
          <p:cNvSpPr txBox="1"/>
          <p:nvPr userDrawn="1"/>
        </p:nvSpPr>
        <p:spPr>
          <a:xfrm>
            <a:off x="8426109" y="2751548"/>
            <a:ext cx="5693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2D2D3D-6AB5-DF6F-ED83-6F13D985773E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4FD8E4-1910-8475-BB18-B8D0ACA66695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2B8781-26CA-EDF8-FB11-2E4A34D98D7D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2E71A0-325B-D7D3-BA52-DC5C36FA187A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40B9D7-37FA-7F0D-D935-5D92154FF993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75EC15-493A-92C1-6BDB-5C8BED596391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3182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79E37F-EAB4-417F-B248-E5EB8856E2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8151"/>
            <a:ext cx="3224151" cy="573578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5527678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3325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5600188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7881C82-D100-4D93-9B69-2311DDC938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95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00B5FD-88DB-4B22-853C-5FC5006AB675}"/>
              </a:ext>
            </a:extLst>
          </p:cNvPr>
          <p:cNvSpPr/>
          <p:nvPr userDrawn="1"/>
        </p:nvSpPr>
        <p:spPr bwMode="auto">
          <a:xfrm>
            <a:off x="3378159" y="962493"/>
            <a:ext cx="2615793" cy="1541343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C97C14-FDA7-4F73-8FF5-B4689E6BA169}"/>
              </a:ext>
            </a:extLst>
          </p:cNvPr>
          <p:cNvSpPr txBox="1"/>
          <p:nvPr userDrawn="1"/>
        </p:nvSpPr>
        <p:spPr>
          <a:xfrm>
            <a:off x="3532358" y="873721"/>
            <a:ext cx="2509376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4155057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3224151" y="6115793"/>
            <a:ext cx="596013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318A66D-6968-4261-ACEA-4245A5AFE12C}"/>
              </a:ext>
            </a:extLst>
          </p:cNvPr>
          <p:cNvGrpSpPr/>
          <p:nvPr userDrawn="1"/>
        </p:nvGrpSpPr>
        <p:grpSpPr>
          <a:xfrm>
            <a:off x="3378159" y="873721"/>
            <a:ext cx="2663575" cy="4829641"/>
            <a:chOff x="3378159" y="873721"/>
            <a:chExt cx="2663575" cy="482964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3378159" y="962493"/>
              <a:ext cx="2615793" cy="15413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3532358" y="873721"/>
              <a:ext cx="2509376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4C30452-25FD-4045-BAD5-F341BB835F8D}"/>
                </a:ext>
              </a:extLst>
            </p:cNvPr>
            <p:cNvSpPr/>
            <p:nvPr userDrawn="1"/>
          </p:nvSpPr>
          <p:spPr bwMode="auto">
            <a:xfrm>
              <a:off x="5189564" y="135599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14F1ABB6-C752-4805-9A21-690649AB555C}"/>
                </a:ext>
              </a:extLst>
            </p:cNvPr>
            <p:cNvGrpSpPr/>
            <p:nvPr userDrawn="1"/>
          </p:nvGrpSpPr>
          <p:grpSpPr>
            <a:xfrm>
              <a:off x="3532358" y="894384"/>
              <a:ext cx="1550828" cy="811361"/>
              <a:chOff x="3532358" y="894384"/>
              <a:chExt cx="1550828" cy="811361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F23561A8-BFCF-46AD-92A5-682046763822}"/>
                  </a:ext>
                </a:extLst>
              </p:cNvPr>
              <p:cNvSpPr/>
              <p:nvPr userDrawn="1"/>
            </p:nvSpPr>
            <p:spPr bwMode="auto">
              <a:xfrm>
                <a:off x="3532358" y="1351520"/>
                <a:ext cx="715594" cy="354225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35F08BF4-DF69-4E6B-96B7-6A1EF30D142F}"/>
                  </a:ext>
                </a:extLst>
              </p:cNvPr>
              <p:cNvSpPr/>
              <p:nvPr userDrawn="1"/>
            </p:nvSpPr>
            <p:spPr>
              <a:xfrm>
                <a:off x="3753135" y="896370"/>
                <a:ext cx="269625" cy="461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j</a:t>
                </a: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F4838C71-ACB8-4D81-A1D7-A17645EF2F1E}"/>
                  </a:ext>
                </a:extLst>
              </p:cNvPr>
              <p:cNvSpPr/>
              <p:nvPr userDrawn="1"/>
            </p:nvSpPr>
            <p:spPr bwMode="auto">
              <a:xfrm>
                <a:off x="4367591" y="1349543"/>
                <a:ext cx="715595" cy="35422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81F7CD4C-CD0E-4966-858A-FF7DE1C75377}"/>
                  </a:ext>
                </a:extLst>
              </p:cNvPr>
              <p:cNvSpPr/>
              <p:nvPr userDrawn="1"/>
            </p:nvSpPr>
            <p:spPr>
              <a:xfrm>
                <a:off x="4553904" y="894384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k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61C2FA-B4F6-489E-9E31-5C7C3A91515C}"/>
                </a:ext>
              </a:extLst>
            </p:cNvPr>
            <p:cNvGrpSpPr/>
            <p:nvPr userDrawn="1"/>
          </p:nvGrpSpPr>
          <p:grpSpPr>
            <a:xfrm>
              <a:off x="3448271" y="1747657"/>
              <a:ext cx="759395" cy="3955705"/>
              <a:chOff x="4177488" y="1727166"/>
              <a:chExt cx="759395" cy="395570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21B5-D260-494D-B0E4-207E863ED947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FD8056-BFAE-4C78-A502-5AA4504194A6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3B0488-4FA8-4573-A953-4F072A9AC1AF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8A9172-B392-46C5-8CFD-C25C2E7099A2}"/>
                  </a:ext>
                </a:extLst>
              </p:cNvPr>
              <p:cNvGrpSpPr/>
              <p:nvPr/>
            </p:nvGrpSpPr>
            <p:grpSpPr>
              <a:xfrm>
                <a:off x="4187926" y="1727166"/>
                <a:ext cx="748957" cy="3908794"/>
                <a:chOff x="3457297" y="1734108"/>
                <a:chExt cx="748957" cy="3908794"/>
              </a:xfrm>
            </p:grpSpPr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74FD340-F88F-48B8-865B-AE2DD03D219D}"/>
                    </a:ext>
                  </a:extLst>
                </p:cNvPr>
                <p:cNvCxnSpPr>
                  <a:cxnSpLocks/>
                  <a:stCxn id="21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6671CA8-D235-49D0-910F-24D94591C3C4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A4AA34A-0C7F-4657-8483-7632F916763F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528E99F-7978-40F5-A7F0-6AA82D63DD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F8D88B1-27AC-4DAA-BE10-17DCD314C679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1E33A7C7-E593-4CA5-A436-308C9F128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E48BDCA4-DDD0-4154-83FB-796E945E72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59E7AA4C-0F36-4F2D-A5D0-96BFD968A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8A3DF330-9BEE-491D-9ACD-59A9EDF22C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87115FB6-1728-438D-AFEF-EEEDCC67A7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C1D0205-DC1B-449F-8115-0D55C17C0EFC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3EF29B6-9D43-44E0-BBAE-AB5C008495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2B925718-8F7D-46A2-946C-014AE896EBEC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79A5817-F071-4691-82B3-C609A459ED82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3180E65-419C-443B-9FC8-13F2B7363A8A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DAC52D-D48E-488C-B975-03AF1911766C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5B8647E-4CBE-4DB9-8206-498C63EB0DFD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F346E3A-A7CB-4840-B382-AB684F30A9BD}"/>
                    </a:ext>
                  </a:extLst>
                </p:cNvPr>
                <p:cNvSpPr txBox="1"/>
                <p:nvPr/>
              </p:nvSpPr>
              <p:spPr>
                <a:xfrm>
                  <a:off x="3464288" y="3486390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30AA48-74A8-4C17-9B76-D8418E17029C}"/>
                    </a:ext>
                  </a:extLst>
                </p:cNvPr>
                <p:cNvSpPr txBox="1"/>
                <p:nvPr/>
              </p:nvSpPr>
              <p:spPr>
                <a:xfrm>
                  <a:off x="3457297" y="4200853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D71187E-C4B1-4C4A-8AF4-BB32C804AD20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A052E71-B391-430C-BA66-1FF02626EDF3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684FA8-98DF-4DA0-B8CA-0644B3A4726D}"/>
                  </a:ext>
                </a:extLst>
              </p:cNvPr>
              <p:cNvSpPr txBox="1"/>
              <p:nvPr/>
            </p:nvSpPr>
            <p:spPr>
              <a:xfrm>
                <a:off x="4184357" y="486921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1416EB-42EE-46B2-927E-A11A69537C6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94ABF4-68AD-41FA-B8A4-5E2D69111590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914535D-6890-493B-8EDD-9F27A48E16A4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7375E99-DD76-4EBE-8557-1C1E4EE41D24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90A4909-59BF-4F9D-992B-2AA134870AEA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356BF24-B888-49CD-967D-4171E5396CD7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BD85BFB-110D-4D56-8884-AD7D9AF2DCDA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58200B4-7827-4A76-A290-695564C563F9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22FB90B-7A3A-401D-B357-F6B820A235D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68A6D9-F911-4E4F-8573-AA04A0648D3B}"/>
                </a:ext>
              </a:extLst>
            </p:cNvPr>
            <p:cNvGrpSpPr/>
            <p:nvPr userDrawn="1"/>
          </p:nvGrpSpPr>
          <p:grpSpPr>
            <a:xfrm>
              <a:off x="4284703" y="1748123"/>
              <a:ext cx="727269" cy="3942377"/>
              <a:chOff x="4820454" y="1736039"/>
              <a:chExt cx="727269" cy="3942377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2A537E5-848C-4586-BE01-FB18B2450CC1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E67DB31-B081-42B7-A384-5775D13B046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ADFF558-DDE1-440B-B0A2-6DCAAA9B921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E69B2E9-BE88-4B0C-9B95-B0F7AAC45910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AD439FA-7BC8-45FC-8E9F-80339182A54F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AF253F0B-5368-4ECF-91A7-0778B7F53AC4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C2750A8-D719-49C7-8BAE-48DAAFC353D1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9A376C6-54E1-4DF9-9699-C6D467033B5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C7378E3-590C-4886-BFDC-69EF6BB6F490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F6A72AE-F2AD-4FFA-877C-C44AE6AA885C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A6E517BB-A645-4BCB-A67C-92512EEC8DDA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378F779-6BBE-4762-947F-5A448E6E376A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F44F617-D292-492C-82EC-0F942942B1A3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13439D-25A8-4FE1-BD95-475AE95409B0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62401CD-C093-468A-BE48-AAD61B9A4CB8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9106779-CA18-4B6D-88E0-D2778442E008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6FC9E5D-47AB-4627-80CF-90A49D7797AA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A800A55-719C-45A2-A0BA-1035FB2EE288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67814BE-D2E1-4E53-89B5-48A9E1705F34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512CFC-2B3C-4532-AF6C-2B255E9169FB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3FB331-AD40-4FD5-99ED-86EB0A5D4E4D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AFFD0B-E777-4414-A6E9-7E21BB6C2B83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9D09718-827B-45D5-9425-FAC693AE3623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BE2F1FF-68F3-4F35-9551-1733F90541BD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DAA76B0-AB8A-420C-BB58-76A786682862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44DDF-1CD2-4960-977B-D4E35ED01073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6C45B6-C667-4740-8C31-B9DFD9C279C1}"/>
                </a:ext>
              </a:extLst>
            </p:cNvPr>
            <p:cNvSpPr/>
            <p:nvPr userDrawn="1"/>
          </p:nvSpPr>
          <p:spPr>
            <a:xfrm>
              <a:off x="4187919" y="2745597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1366934-76D2-43E7-AFF9-81B60F3B65A6}"/>
                </a:ext>
              </a:extLst>
            </p:cNvPr>
            <p:cNvSpPr/>
            <p:nvPr userDrawn="1"/>
          </p:nvSpPr>
          <p:spPr>
            <a:xfrm>
              <a:off x="4201969" y="3443640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FE05F5B-9639-4069-A5F5-385FB0279FBB}"/>
                </a:ext>
              </a:extLst>
            </p:cNvPr>
            <p:cNvSpPr/>
            <p:nvPr userDrawn="1"/>
          </p:nvSpPr>
          <p:spPr>
            <a:xfrm>
              <a:off x="4196196" y="416104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90C41D6-4E41-40FE-A94B-BD3D9306A9A1}"/>
                </a:ext>
              </a:extLst>
            </p:cNvPr>
            <p:cNvSpPr/>
            <p:nvPr userDrawn="1"/>
          </p:nvSpPr>
          <p:spPr>
            <a:xfrm>
              <a:off x="4195734" y="4859799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FF6296C-18A7-4FF9-9748-1312834BE697}"/>
                </a:ext>
              </a:extLst>
            </p:cNvPr>
            <p:cNvSpPr/>
            <p:nvPr userDrawn="1"/>
          </p:nvSpPr>
          <p:spPr>
            <a:xfrm>
              <a:off x="4226208" y="3126056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3BE5121-BF22-4953-8FE8-6943A47F6B89}"/>
                </a:ext>
              </a:extLst>
            </p:cNvPr>
            <p:cNvSpPr/>
            <p:nvPr userDrawn="1"/>
          </p:nvSpPr>
          <p:spPr>
            <a:xfrm>
              <a:off x="4226208" y="3823735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CCD077-89D3-4277-841F-638C9725945E}"/>
                </a:ext>
              </a:extLst>
            </p:cNvPr>
            <p:cNvSpPr/>
            <p:nvPr userDrawn="1"/>
          </p:nvSpPr>
          <p:spPr>
            <a:xfrm>
              <a:off x="4232682" y="4523428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3C70370-74D9-478D-91ED-AE95258439C5}"/>
                </a:ext>
              </a:extLst>
            </p:cNvPr>
            <p:cNvSpPr/>
            <p:nvPr userDrawn="1"/>
          </p:nvSpPr>
          <p:spPr>
            <a:xfrm>
              <a:off x="4226208" y="5233387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1CD795-31BE-45FE-8066-C16A366D1003}"/>
                </a:ext>
              </a:extLst>
            </p:cNvPr>
            <p:cNvGrpSpPr/>
            <p:nvPr userDrawn="1"/>
          </p:nvGrpSpPr>
          <p:grpSpPr>
            <a:xfrm>
              <a:off x="5047299" y="1746196"/>
              <a:ext cx="748550" cy="3929039"/>
              <a:chOff x="6070453" y="1734112"/>
              <a:chExt cx="748550" cy="3929039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5B935A4C-C4D4-4672-915A-C852C7F7A660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2B83378-094F-4910-B3FC-9B56B3FF17A4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51A9324-242F-4E12-9801-B8612344EA2A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E6D5A19-DBA4-46AC-87E0-F65C57F2062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F4582BD3-6165-4557-95EF-865CA0FBC7E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B7F1D2F-C0CF-48BE-865D-2DF6E4498E52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573BE75-FA9C-4EA6-872B-87CACBC21110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DAD1BC12-B4E4-45AB-A0C5-D89C2127B9B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BA7C588-A410-40DE-A3DD-87780DA69782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3B01808-6DDB-457F-958C-BD1925104BE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4649C1C-1361-466F-9015-33E3C74E8C2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CBCDA2A-0C7F-4BE4-9BAC-950E799D8A4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9237D89-3D78-4509-98EB-A7B2F5B54DB9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0ECBEF7-57A6-4F3C-943C-A57BAF8EDC96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E5BD2A2-1F92-47B7-87F9-5F75149F8371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25BC6CD-BB44-4FE4-8EB8-3A02118B4B1F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FE83645-AB37-4270-8427-7151BBC0EC61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B0CA58-8A6D-43AF-A5EF-D9858DC36964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73ABBAD-E632-413D-9556-3A20D5F438C7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6561610-4D9F-4A3A-BBFC-C3E1414A7E13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21C68D7-6B77-4ED5-B058-5362F0853598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7276E38-00F0-4BFA-BD39-018051778411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EB970DD-8F72-4AB6-9D88-2B24EB674C0B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310C6D4-CA1D-4E9E-A79E-BCB4BC2CA590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BC008EF-2C7C-4098-B0AD-2B14199C2B65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1F507B-7339-4CEA-A385-1C038A90C61E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CD86CDE-F0CF-4484-8B8E-2DBDFAB0A9EC}"/>
                </a:ext>
              </a:extLst>
            </p:cNvPr>
            <p:cNvSpPr/>
            <p:nvPr userDrawn="1"/>
          </p:nvSpPr>
          <p:spPr>
            <a:xfrm>
              <a:off x="4973729" y="273624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2344D0-3564-4B46-9088-194E150C54BC}"/>
                </a:ext>
              </a:extLst>
            </p:cNvPr>
            <p:cNvSpPr/>
            <p:nvPr userDrawn="1"/>
          </p:nvSpPr>
          <p:spPr>
            <a:xfrm>
              <a:off x="4987779" y="3434291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A4C6A10-68E7-4662-A7BE-EABE16BB443D}"/>
                </a:ext>
              </a:extLst>
            </p:cNvPr>
            <p:cNvSpPr/>
            <p:nvPr userDrawn="1"/>
          </p:nvSpPr>
          <p:spPr>
            <a:xfrm>
              <a:off x="4982006" y="415169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0839015-487A-40F9-9CA3-93D5925B6579}"/>
                </a:ext>
              </a:extLst>
            </p:cNvPr>
            <p:cNvSpPr/>
            <p:nvPr userDrawn="1"/>
          </p:nvSpPr>
          <p:spPr>
            <a:xfrm>
              <a:off x="4981544" y="4850450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8AB2770-EAF6-44EB-851D-AB6A6E74F0AA}"/>
                </a:ext>
              </a:extLst>
            </p:cNvPr>
            <p:cNvSpPr/>
            <p:nvPr userDrawn="1"/>
          </p:nvSpPr>
          <p:spPr>
            <a:xfrm>
              <a:off x="5012018" y="311670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5D31E8D-512F-4F1F-881A-07FE708664BE}"/>
                </a:ext>
              </a:extLst>
            </p:cNvPr>
            <p:cNvSpPr/>
            <p:nvPr userDrawn="1"/>
          </p:nvSpPr>
          <p:spPr>
            <a:xfrm>
              <a:off x="5012018" y="381438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4E6D63A-FEF1-461B-A442-E4FCC51A0D2D}"/>
                </a:ext>
              </a:extLst>
            </p:cNvPr>
            <p:cNvSpPr/>
            <p:nvPr userDrawn="1"/>
          </p:nvSpPr>
          <p:spPr>
            <a:xfrm>
              <a:off x="5018492" y="4514079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0854D8F-792F-47A9-9CCA-0F7281FF35D7}"/>
                </a:ext>
              </a:extLst>
            </p:cNvPr>
            <p:cNvSpPr/>
            <p:nvPr userDrawn="1"/>
          </p:nvSpPr>
          <p:spPr>
            <a:xfrm>
              <a:off x="5012018" y="5224038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05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08039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350" name="Group 349">
            <a:extLst>
              <a:ext uri="{FF2B5EF4-FFF2-40B4-BE49-F238E27FC236}">
                <a16:creationId xmlns:a16="http://schemas.microsoft.com/office/drawing/2014/main" id="{85659ADC-AF8E-43D5-B123-AD8DC6721823}"/>
              </a:ext>
            </a:extLst>
          </p:cNvPr>
          <p:cNvGrpSpPr/>
          <p:nvPr userDrawn="1"/>
        </p:nvGrpSpPr>
        <p:grpSpPr>
          <a:xfrm>
            <a:off x="3378159" y="873721"/>
            <a:ext cx="2663575" cy="4829641"/>
            <a:chOff x="3378159" y="873721"/>
            <a:chExt cx="2663575" cy="4829641"/>
          </a:xfrm>
        </p:grpSpPr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BB6BC3BE-ECA0-4A42-AB99-6EDEE35650C9}"/>
                </a:ext>
              </a:extLst>
            </p:cNvPr>
            <p:cNvSpPr/>
            <p:nvPr/>
          </p:nvSpPr>
          <p:spPr bwMode="auto">
            <a:xfrm>
              <a:off x="3378159" y="962493"/>
              <a:ext cx="2615793" cy="15413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8A4A94D8-6D82-45B2-8F52-529C405FCDEA}"/>
                </a:ext>
              </a:extLst>
            </p:cNvPr>
            <p:cNvSpPr txBox="1"/>
            <p:nvPr/>
          </p:nvSpPr>
          <p:spPr>
            <a:xfrm>
              <a:off x="3532358" y="873721"/>
              <a:ext cx="2509376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38F71F05-1B41-407A-987C-604DB1F92038}"/>
                </a:ext>
              </a:extLst>
            </p:cNvPr>
            <p:cNvGrpSpPr/>
            <p:nvPr userDrawn="1"/>
          </p:nvGrpSpPr>
          <p:grpSpPr>
            <a:xfrm>
              <a:off x="3532358" y="894384"/>
              <a:ext cx="1550828" cy="811361"/>
              <a:chOff x="3532358" y="894384"/>
              <a:chExt cx="1550828" cy="811361"/>
            </a:xfrm>
          </p:grpSpPr>
          <p:sp>
            <p:nvSpPr>
              <p:cNvPr id="461" name="Rectangle 460">
                <a:extLst>
                  <a:ext uri="{FF2B5EF4-FFF2-40B4-BE49-F238E27FC236}">
                    <a16:creationId xmlns:a16="http://schemas.microsoft.com/office/drawing/2014/main" id="{84535335-7664-4857-90AE-662D94CC0348}"/>
                  </a:ext>
                </a:extLst>
              </p:cNvPr>
              <p:cNvSpPr/>
              <p:nvPr userDrawn="1"/>
            </p:nvSpPr>
            <p:spPr bwMode="auto">
              <a:xfrm>
                <a:off x="3532358" y="1351520"/>
                <a:ext cx="715594" cy="354225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2" name="Rectangle 461">
                <a:extLst>
                  <a:ext uri="{FF2B5EF4-FFF2-40B4-BE49-F238E27FC236}">
                    <a16:creationId xmlns:a16="http://schemas.microsoft.com/office/drawing/2014/main" id="{5CA4E580-AA08-45F1-A3F8-1B2F43567057}"/>
                  </a:ext>
                </a:extLst>
              </p:cNvPr>
              <p:cNvSpPr/>
              <p:nvPr userDrawn="1"/>
            </p:nvSpPr>
            <p:spPr>
              <a:xfrm>
                <a:off x="3753135" y="896370"/>
                <a:ext cx="269625" cy="461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j</a:t>
                </a:r>
              </a:p>
            </p:txBody>
          </p:sp>
          <p:sp>
            <p:nvSpPr>
              <p:cNvPr id="463" name="Rectangle 462">
                <a:extLst>
                  <a:ext uri="{FF2B5EF4-FFF2-40B4-BE49-F238E27FC236}">
                    <a16:creationId xmlns:a16="http://schemas.microsoft.com/office/drawing/2014/main" id="{97701E6C-8A5B-4938-9DD2-5AC479A10476}"/>
                  </a:ext>
                </a:extLst>
              </p:cNvPr>
              <p:cNvSpPr/>
              <p:nvPr userDrawn="1"/>
            </p:nvSpPr>
            <p:spPr bwMode="auto">
              <a:xfrm>
                <a:off x="4367591" y="1349543"/>
                <a:ext cx="715595" cy="35422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4" name="Rectangle 463">
                <a:extLst>
                  <a:ext uri="{FF2B5EF4-FFF2-40B4-BE49-F238E27FC236}">
                    <a16:creationId xmlns:a16="http://schemas.microsoft.com/office/drawing/2014/main" id="{ED0D7444-1071-4B51-A96B-E4D820A80E74}"/>
                  </a:ext>
                </a:extLst>
              </p:cNvPr>
              <p:cNvSpPr/>
              <p:nvPr userDrawn="1"/>
            </p:nvSpPr>
            <p:spPr>
              <a:xfrm>
                <a:off x="4553904" y="894384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k</a:t>
                </a:r>
              </a:p>
            </p:txBody>
          </p:sp>
        </p:grp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904A8FEC-8848-4CCA-B0CD-B4A55B1AC289}"/>
                </a:ext>
              </a:extLst>
            </p:cNvPr>
            <p:cNvGrpSpPr/>
            <p:nvPr userDrawn="1"/>
          </p:nvGrpSpPr>
          <p:grpSpPr>
            <a:xfrm>
              <a:off x="3421740" y="1747657"/>
              <a:ext cx="825867" cy="3955705"/>
              <a:chOff x="4150957" y="1727166"/>
              <a:chExt cx="825867" cy="3955705"/>
            </a:xfrm>
          </p:grpSpPr>
          <p:sp>
            <p:nvSpPr>
              <p:cNvPr id="434" name="TextBox 433">
                <a:extLst>
                  <a:ext uri="{FF2B5EF4-FFF2-40B4-BE49-F238E27FC236}">
                    <a16:creationId xmlns:a16="http://schemas.microsoft.com/office/drawing/2014/main" id="{4B6868D7-96A0-402C-8D67-E98FCB72E569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35" name="TextBox 434">
                <a:extLst>
                  <a:ext uri="{FF2B5EF4-FFF2-40B4-BE49-F238E27FC236}">
                    <a16:creationId xmlns:a16="http://schemas.microsoft.com/office/drawing/2014/main" id="{3A06523B-FF93-4798-9B4C-62DC97B23B9C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1B2C5B9C-9B1D-4354-AD18-F4D4FE7DE299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437" name="Group 436">
                <a:extLst>
                  <a:ext uri="{FF2B5EF4-FFF2-40B4-BE49-F238E27FC236}">
                    <a16:creationId xmlns:a16="http://schemas.microsoft.com/office/drawing/2014/main" id="{436535BB-296E-4799-B09F-F9AA1CB4FAC0}"/>
                  </a:ext>
                </a:extLst>
              </p:cNvPr>
              <p:cNvGrpSpPr/>
              <p:nvPr/>
            </p:nvGrpSpPr>
            <p:grpSpPr>
              <a:xfrm>
                <a:off x="4150957" y="1727166"/>
                <a:ext cx="825867" cy="3908794"/>
                <a:chOff x="3420328" y="1734108"/>
                <a:chExt cx="825867" cy="3908794"/>
              </a:xfrm>
            </p:grpSpPr>
            <p:cxnSp>
              <p:nvCxnSpPr>
                <p:cNvPr id="440" name="Straight Arrow Connector 439">
                  <a:extLst>
                    <a:ext uri="{FF2B5EF4-FFF2-40B4-BE49-F238E27FC236}">
                      <a16:creationId xmlns:a16="http://schemas.microsoft.com/office/drawing/2014/main" id="{674F261D-AE57-4AED-BEE9-50D35DD4BB16}"/>
                    </a:ext>
                  </a:extLst>
                </p:cNvPr>
                <p:cNvCxnSpPr>
                  <a:cxnSpLocks/>
                  <a:stCxn id="443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41" name="Rectangle 440">
                  <a:extLst>
                    <a:ext uri="{FF2B5EF4-FFF2-40B4-BE49-F238E27FC236}">
                      <a16:creationId xmlns:a16="http://schemas.microsoft.com/office/drawing/2014/main" id="{192DF381-2106-4C46-8B5E-7849A92C8501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442" name="Group 441">
                  <a:extLst>
                    <a:ext uri="{FF2B5EF4-FFF2-40B4-BE49-F238E27FC236}">
                      <a16:creationId xmlns:a16="http://schemas.microsoft.com/office/drawing/2014/main" id="{E9F1B849-3F41-4FE0-831F-CE24DBCE38D3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451" name="Rectangle 450">
                    <a:extLst>
                      <a:ext uri="{FF2B5EF4-FFF2-40B4-BE49-F238E27FC236}">
                        <a16:creationId xmlns:a16="http://schemas.microsoft.com/office/drawing/2014/main" id="{9ECAF150-0385-470F-B8AE-7C20BDC8A0C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2" name="Rectangle 451">
                    <a:extLst>
                      <a:ext uri="{FF2B5EF4-FFF2-40B4-BE49-F238E27FC236}">
                        <a16:creationId xmlns:a16="http://schemas.microsoft.com/office/drawing/2014/main" id="{25D511D3-8D54-4F05-8219-7BF6BC0985B6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453" name="Rectangle 452">
                    <a:extLst>
                      <a:ext uri="{FF2B5EF4-FFF2-40B4-BE49-F238E27FC236}">
                        <a16:creationId xmlns:a16="http://schemas.microsoft.com/office/drawing/2014/main" id="{D427C35D-700C-4D4C-9E58-AEAA4194A74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4" name="Rectangle 453">
                    <a:extLst>
                      <a:ext uri="{FF2B5EF4-FFF2-40B4-BE49-F238E27FC236}">
                        <a16:creationId xmlns:a16="http://schemas.microsoft.com/office/drawing/2014/main" id="{536C6216-491E-4F31-8F82-26EDF45D52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5" name="Rectangle 454">
                    <a:extLst>
                      <a:ext uri="{FF2B5EF4-FFF2-40B4-BE49-F238E27FC236}">
                        <a16:creationId xmlns:a16="http://schemas.microsoft.com/office/drawing/2014/main" id="{5A3BE67C-4574-47B6-87B8-0AD55520C34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6" name="Rectangle 455">
                    <a:extLst>
                      <a:ext uri="{FF2B5EF4-FFF2-40B4-BE49-F238E27FC236}">
                        <a16:creationId xmlns:a16="http://schemas.microsoft.com/office/drawing/2014/main" id="{580061E4-34A9-4C19-832E-015ABCC5C500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457" name="Rectangle 456">
                    <a:extLst>
                      <a:ext uri="{FF2B5EF4-FFF2-40B4-BE49-F238E27FC236}">
                        <a16:creationId xmlns:a16="http://schemas.microsoft.com/office/drawing/2014/main" id="{25F37766-85E5-46CB-8945-020B3037AFA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8" name="Rectangle 457">
                    <a:extLst>
                      <a:ext uri="{FF2B5EF4-FFF2-40B4-BE49-F238E27FC236}">
                        <a16:creationId xmlns:a16="http://schemas.microsoft.com/office/drawing/2014/main" id="{3B20215C-D6BA-4790-87C1-3FD6CEF03EC9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459" name="Rectangle 458">
                    <a:extLst>
                      <a:ext uri="{FF2B5EF4-FFF2-40B4-BE49-F238E27FC236}">
                        <a16:creationId xmlns:a16="http://schemas.microsoft.com/office/drawing/2014/main" id="{7E8A4552-10AC-4DAB-9B0A-C7A37398CC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60" name="Rectangle 459">
                    <a:extLst>
                      <a:ext uri="{FF2B5EF4-FFF2-40B4-BE49-F238E27FC236}">
                        <a16:creationId xmlns:a16="http://schemas.microsoft.com/office/drawing/2014/main" id="{1CF517FB-1085-406B-B425-1CF1077E0963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443" name="Rectangle 442">
                  <a:extLst>
                    <a:ext uri="{FF2B5EF4-FFF2-40B4-BE49-F238E27FC236}">
                      <a16:creationId xmlns:a16="http://schemas.microsoft.com/office/drawing/2014/main" id="{26BAD4E9-B774-4B6B-833C-2CE5BB9269A8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4" name="Oval 443">
                  <a:extLst>
                    <a:ext uri="{FF2B5EF4-FFF2-40B4-BE49-F238E27FC236}">
                      <a16:creationId xmlns:a16="http://schemas.microsoft.com/office/drawing/2014/main" id="{4ED9BF54-8F63-41BF-953F-6104D3D9F07C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5" name="Rectangle 444">
                  <a:extLst>
                    <a:ext uri="{FF2B5EF4-FFF2-40B4-BE49-F238E27FC236}">
                      <a16:creationId xmlns:a16="http://schemas.microsoft.com/office/drawing/2014/main" id="{F56750B2-AF19-4560-BB28-BB3027107AB2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446" name="TextBox 445">
                  <a:extLst>
                    <a:ext uri="{FF2B5EF4-FFF2-40B4-BE49-F238E27FC236}">
                      <a16:creationId xmlns:a16="http://schemas.microsoft.com/office/drawing/2014/main" id="{28C0A04B-58A0-42D2-ADED-EC349F42B008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447" name="TextBox 446">
                  <a:extLst>
                    <a:ext uri="{FF2B5EF4-FFF2-40B4-BE49-F238E27FC236}">
                      <a16:creationId xmlns:a16="http://schemas.microsoft.com/office/drawing/2014/main" id="{8373FF0F-A573-4C04-8E85-5E03AAEA6272}"/>
                    </a:ext>
                  </a:extLst>
                </p:cNvPr>
                <p:cNvSpPr txBox="1"/>
                <p:nvPr/>
              </p:nvSpPr>
              <p:spPr>
                <a:xfrm>
                  <a:off x="3420328" y="3486390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448" name="TextBox 447">
                  <a:extLst>
                    <a:ext uri="{FF2B5EF4-FFF2-40B4-BE49-F238E27FC236}">
                      <a16:creationId xmlns:a16="http://schemas.microsoft.com/office/drawing/2014/main" id="{F6F96967-2B0F-4417-B87A-DC1548C382C0}"/>
                    </a:ext>
                  </a:extLst>
                </p:cNvPr>
                <p:cNvSpPr txBox="1"/>
                <p:nvPr/>
              </p:nvSpPr>
              <p:spPr>
                <a:xfrm>
                  <a:off x="3457297" y="4200853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449" name="Rectangle 448">
                  <a:extLst>
                    <a:ext uri="{FF2B5EF4-FFF2-40B4-BE49-F238E27FC236}">
                      <a16:creationId xmlns:a16="http://schemas.microsoft.com/office/drawing/2014/main" id="{9E585EF6-337D-4B81-8738-5BE7EC315CCD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50" name="Rectangle 449">
                  <a:extLst>
                    <a:ext uri="{FF2B5EF4-FFF2-40B4-BE49-F238E27FC236}">
                      <a16:creationId xmlns:a16="http://schemas.microsoft.com/office/drawing/2014/main" id="{CA0C8234-0F72-48D2-927D-5D51B58D6013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8" name="TextBox 437">
                <a:extLst>
                  <a:ext uri="{FF2B5EF4-FFF2-40B4-BE49-F238E27FC236}">
                    <a16:creationId xmlns:a16="http://schemas.microsoft.com/office/drawing/2014/main" id="{74C36ABE-26B7-4C48-B9BE-ED401E679D53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39" name="TextBox 438">
                <a:extLst>
                  <a:ext uri="{FF2B5EF4-FFF2-40B4-BE49-F238E27FC236}">
                    <a16:creationId xmlns:a16="http://schemas.microsoft.com/office/drawing/2014/main" id="{8124AA08-46E7-420E-8867-022FDE157E0E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93CDCEE0-81EF-4B94-9DDF-A9F9B4E0291B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id="{D201F897-4CA5-4423-BF88-ECD3B780AA89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C58F9E92-9515-4264-8296-FC02EE41F753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E14B3F8C-3F08-46E0-9968-45A5A47C0451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60" name="Rectangle 359">
              <a:extLst>
                <a:ext uri="{FF2B5EF4-FFF2-40B4-BE49-F238E27FC236}">
                  <a16:creationId xmlns:a16="http://schemas.microsoft.com/office/drawing/2014/main" id="{384D2AF8-D8E5-4AB9-AE6B-9178651BA031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B720F535-1EFB-4958-BA4C-7706969A7F26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D9B06544-C631-4B1C-AB63-FAF58FD42B05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44A49050-9E1F-4325-8B46-7E0B8404DEFB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364" name="Group 363">
              <a:extLst>
                <a:ext uri="{FF2B5EF4-FFF2-40B4-BE49-F238E27FC236}">
                  <a16:creationId xmlns:a16="http://schemas.microsoft.com/office/drawing/2014/main" id="{0907ACD9-9C24-4D9D-B943-37A98FE826F1}"/>
                </a:ext>
              </a:extLst>
            </p:cNvPr>
            <p:cNvGrpSpPr/>
            <p:nvPr userDrawn="1"/>
          </p:nvGrpSpPr>
          <p:grpSpPr>
            <a:xfrm>
              <a:off x="4284703" y="1748123"/>
              <a:ext cx="727269" cy="3942377"/>
              <a:chOff x="4820454" y="1736039"/>
              <a:chExt cx="727269" cy="3942377"/>
            </a:xfrm>
          </p:grpSpPr>
          <p:cxnSp>
            <p:nvCxnSpPr>
              <p:cNvPr id="408" name="Straight Arrow Connector 407">
                <a:extLst>
                  <a:ext uri="{FF2B5EF4-FFF2-40B4-BE49-F238E27FC236}">
                    <a16:creationId xmlns:a16="http://schemas.microsoft.com/office/drawing/2014/main" id="{1871BF73-AC70-4232-908B-FB041F88937F}"/>
                  </a:ext>
                </a:extLst>
              </p:cNvPr>
              <p:cNvCxnSpPr>
                <a:cxnSpLocks/>
                <a:stCxn id="411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09" name="Rectangle 408">
                <a:extLst>
                  <a:ext uri="{FF2B5EF4-FFF2-40B4-BE49-F238E27FC236}">
                    <a16:creationId xmlns:a16="http://schemas.microsoft.com/office/drawing/2014/main" id="{AC5F30DF-9268-4DDD-B60C-FC0279B8A9B2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10" name="Group 409">
                <a:extLst>
                  <a:ext uri="{FF2B5EF4-FFF2-40B4-BE49-F238E27FC236}">
                    <a16:creationId xmlns:a16="http://schemas.microsoft.com/office/drawing/2014/main" id="{75EED844-172D-4D8F-89B5-051178DE2337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424" name="Rectangle 423">
                  <a:extLst>
                    <a:ext uri="{FF2B5EF4-FFF2-40B4-BE49-F238E27FC236}">
                      <a16:creationId xmlns:a16="http://schemas.microsoft.com/office/drawing/2014/main" id="{CFCDD696-832F-4722-A780-2AA8A96C12F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5" name="Rectangle 424">
                  <a:extLst>
                    <a:ext uri="{FF2B5EF4-FFF2-40B4-BE49-F238E27FC236}">
                      <a16:creationId xmlns:a16="http://schemas.microsoft.com/office/drawing/2014/main" id="{D3EE67ED-BDE3-4CC2-8DC3-294560E20DBC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26" name="Rectangle 425">
                  <a:extLst>
                    <a:ext uri="{FF2B5EF4-FFF2-40B4-BE49-F238E27FC236}">
                      <a16:creationId xmlns:a16="http://schemas.microsoft.com/office/drawing/2014/main" id="{F3006C72-71FF-4B09-93D2-F41D49ACF29A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7" name="Rectangle 426">
                  <a:extLst>
                    <a:ext uri="{FF2B5EF4-FFF2-40B4-BE49-F238E27FC236}">
                      <a16:creationId xmlns:a16="http://schemas.microsoft.com/office/drawing/2014/main" id="{FAD9D500-3426-4EEB-961D-F09110ECD40C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8" name="Rectangle 427">
                  <a:extLst>
                    <a:ext uri="{FF2B5EF4-FFF2-40B4-BE49-F238E27FC236}">
                      <a16:creationId xmlns:a16="http://schemas.microsoft.com/office/drawing/2014/main" id="{CCCC62D4-2199-4630-8CDA-233514A35164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9" name="Rectangle 428">
                  <a:extLst>
                    <a:ext uri="{FF2B5EF4-FFF2-40B4-BE49-F238E27FC236}">
                      <a16:creationId xmlns:a16="http://schemas.microsoft.com/office/drawing/2014/main" id="{DBB0420D-0D77-4716-8F06-5F3606799BBB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0" name="Rectangle 429">
                  <a:extLst>
                    <a:ext uri="{FF2B5EF4-FFF2-40B4-BE49-F238E27FC236}">
                      <a16:creationId xmlns:a16="http://schemas.microsoft.com/office/drawing/2014/main" id="{E3CD9C0A-2C72-48BD-9204-B265ACDFBD14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31" name="Rectangle 430">
                  <a:extLst>
                    <a:ext uri="{FF2B5EF4-FFF2-40B4-BE49-F238E27FC236}">
                      <a16:creationId xmlns:a16="http://schemas.microsoft.com/office/drawing/2014/main" id="{AE2CF482-AB8F-4F92-8C43-2DB93E41D048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2" name="Rectangle 431">
                  <a:extLst>
                    <a:ext uri="{FF2B5EF4-FFF2-40B4-BE49-F238E27FC236}">
                      <a16:creationId xmlns:a16="http://schemas.microsoft.com/office/drawing/2014/main" id="{B97DAE83-A5B3-462E-8DA4-09BCF5476DFD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33" name="Rectangle 432">
                  <a:extLst>
                    <a:ext uri="{FF2B5EF4-FFF2-40B4-BE49-F238E27FC236}">
                      <a16:creationId xmlns:a16="http://schemas.microsoft.com/office/drawing/2014/main" id="{5FF7CED3-879F-4FCA-97B6-E113D8F3726A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11" name="Rectangle 410">
                <a:extLst>
                  <a:ext uri="{FF2B5EF4-FFF2-40B4-BE49-F238E27FC236}">
                    <a16:creationId xmlns:a16="http://schemas.microsoft.com/office/drawing/2014/main" id="{E03C0BDE-0F20-49A8-B71A-1CDC562BF421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" name="Oval 411">
                <a:extLst>
                  <a:ext uri="{FF2B5EF4-FFF2-40B4-BE49-F238E27FC236}">
                    <a16:creationId xmlns:a16="http://schemas.microsoft.com/office/drawing/2014/main" id="{7EAFBE19-21A8-4301-A18B-638A1128A7E2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3" name="Rectangle 412">
                <a:extLst>
                  <a:ext uri="{FF2B5EF4-FFF2-40B4-BE49-F238E27FC236}">
                    <a16:creationId xmlns:a16="http://schemas.microsoft.com/office/drawing/2014/main" id="{76889B98-D620-44A9-878A-927E7657F417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14" name="TextBox 413">
                <a:extLst>
                  <a:ext uri="{FF2B5EF4-FFF2-40B4-BE49-F238E27FC236}">
                    <a16:creationId xmlns:a16="http://schemas.microsoft.com/office/drawing/2014/main" id="{D51E0EA2-5629-44D6-8DE0-C1025956E07A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5" name="TextBox 414">
                <a:extLst>
                  <a:ext uri="{FF2B5EF4-FFF2-40B4-BE49-F238E27FC236}">
                    <a16:creationId xmlns:a16="http://schemas.microsoft.com/office/drawing/2014/main" id="{71029986-D74D-44B1-81EC-4E6DD5E8155B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6" name="TextBox 415">
                <a:extLst>
                  <a:ext uri="{FF2B5EF4-FFF2-40B4-BE49-F238E27FC236}">
                    <a16:creationId xmlns:a16="http://schemas.microsoft.com/office/drawing/2014/main" id="{5D2D4556-B858-4BC0-A50B-6AA4A7A5C03D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7" name="TextBox 416">
                <a:extLst>
                  <a:ext uri="{FF2B5EF4-FFF2-40B4-BE49-F238E27FC236}">
                    <a16:creationId xmlns:a16="http://schemas.microsoft.com/office/drawing/2014/main" id="{7E813BE8-CBAF-4D6F-8BCF-07422A282EF8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8" name="TextBox 417">
                <a:extLst>
                  <a:ext uri="{FF2B5EF4-FFF2-40B4-BE49-F238E27FC236}">
                    <a16:creationId xmlns:a16="http://schemas.microsoft.com/office/drawing/2014/main" id="{66648801-D6BC-42D3-A206-C36A064AB893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9" name="TextBox 418">
                <a:extLst>
                  <a:ext uri="{FF2B5EF4-FFF2-40B4-BE49-F238E27FC236}">
                    <a16:creationId xmlns:a16="http://schemas.microsoft.com/office/drawing/2014/main" id="{27E36823-04B7-4E64-8F21-208F77C99770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20" name="Rectangle 419">
                <a:extLst>
                  <a:ext uri="{FF2B5EF4-FFF2-40B4-BE49-F238E27FC236}">
                    <a16:creationId xmlns:a16="http://schemas.microsoft.com/office/drawing/2014/main" id="{7EFA6E11-2F7B-470B-8235-69035D5BC5BC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1" name="Rectangle 420">
                <a:extLst>
                  <a:ext uri="{FF2B5EF4-FFF2-40B4-BE49-F238E27FC236}">
                    <a16:creationId xmlns:a16="http://schemas.microsoft.com/office/drawing/2014/main" id="{CA4851F5-9AF4-45D4-AB22-504A56A85962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" name="TextBox 421">
                <a:extLst>
                  <a:ext uri="{FF2B5EF4-FFF2-40B4-BE49-F238E27FC236}">
                    <a16:creationId xmlns:a16="http://schemas.microsoft.com/office/drawing/2014/main" id="{DC9AE980-2237-4E59-B259-AF20F0A8B8F1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23" name="TextBox 422">
                <a:extLst>
                  <a:ext uri="{FF2B5EF4-FFF2-40B4-BE49-F238E27FC236}">
                    <a16:creationId xmlns:a16="http://schemas.microsoft.com/office/drawing/2014/main" id="{9520129D-C91E-4FB3-8F23-716011C8733A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01A5EC27-0979-4AB9-B330-8740E11BBC36}"/>
                </a:ext>
              </a:extLst>
            </p:cNvPr>
            <p:cNvSpPr/>
            <p:nvPr userDrawn="1"/>
          </p:nvSpPr>
          <p:spPr>
            <a:xfrm>
              <a:off x="4187919" y="2745597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BC3090BF-BB70-481D-9E23-CCEB188E1DD1}"/>
                </a:ext>
              </a:extLst>
            </p:cNvPr>
            <p:cNvSpPr/>
            <p:nvPr userDrawn="1"/>
          </p:nvSpPr>
          <p:spPr>
            <a:xfrm>
              <a:off x="4201969" y="3443640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995C0979-4C7B-46A7-A557-C6C57725387A}"/>
                </a:ext>
              </a:extLst>
            </p:cNvPr>
            <p:cNvSpPr/>
            <p:nvPr userDrawn="1"/>
          </p:nvSpPr>
          <p:spPr>
            <a:xfrm>
              <a:off x="4196196" y="416104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68A8CDCD-9F2E-41D5-B1CA-FABFA616A362}"/>
                </a:ext>
              </a:extLst>
            </p:cNvPr>
            <p:cNvSpPr/>
            <p:nvPr userDrawn="1"/>
          </p:nvSpPr>
          <p:spPr>
            <a:xfrm>
              <a:off x="4195734" y="4859799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id="{A1718F3F-D718-4C4F-A555-001DCE4FB15C}"/>
                </a:ext>
              </a:extLst>
            </p:cNvPr>
            <p:cNvSpPr/>
            <p:nvPr userDrawn="1"/>
          </p:nvSpPr>
          <p:spPr>
            <a:xfrm>
              <a:off x="4226208" y="3126056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271358FE-367D-4D2F-B232-366FA375B15E}"/>
                </a:ext>
              </a:extLst>
            </p:cNvPr>
            <p:cNvSpPr/>
            <p:nvPr userDrawn="1"/>
          </p:nvSpPr>
          <p:spPr>
            <a:xfrm>
              <a:off x="4226208" y="3823735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73A276A9-B2C3-4ABF-987B-B1AE2871F624}"/>
                </a:ext>
              </a:extLst>
            </p:cNvPr>
            <p:cNvSpPr/>
            <p:nvPr userDrawn="1"/>
          </p:nvSpPr>
          <p:spPr>
            <a:xfrm>
              <a:off x="4232682" y="4523428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1FB6500B-C02C-436D-BFE0-DF2916A00AD8}"/>
                </a:ext>
              </a:extLst>
            </p:cNvPr>
            <p:cNvSpPr/>
            <p:nvPr userDrawn="1"/>
          </p:nvSpPr>
          <p:spPr>
            <a:xfrm>
              <a:off x="4226208" y="5233387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B4CD143E-AD7F-42BD-86E8-1A7085695D5C}"/>
                </a:ext>
              </a:extLst>
            </p:cNvPr>
            <p:cNvGrpSpPr/>
            <p:nvPr userDrawn="1"/>
          </p:nvGrpSpPr>
          <p:grpSpPr>
            <a:xfrm>
              <a:off x="5047299" y="1746196"/>
              <a:ext cx="748550" cy="3929039"/>
              <a:chOff x="6070453" y="1734112"/>
              <a:chExt cx="748550" cy="3929039"/>
            </a:xfrm>
          </p:grpSpPr>
          <p:cxnSp>
            <p:nvCxnSpPr>
              <p:cNvPr id="382" name="Straight Arrow Connector 381">
                <a:extLst>
                  <a:ext uri="{FF2B5EF4-FFF2-40B4-BE49-F238E27FC236}">
                    <a16:creationId xmlns:a16="http://schemas.microsoft.com/office/drawing/2014/main" id="{AB17ACDF-E573-47B9-8D9A-46F0DD15AFA4}"/>
                  </a:ext>
                </a:extLst>
              </p:cNvPr>
              <p:cNvCxnSpPr>
                <a:cxnSpLocks/>
                <a:stCxn id="385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83" name="Rectangle 382">
                <a:extLst>
                  <a:ext uri="{FF2B5EF4-FFF2-40B4-BE49-F238E27FC236}">
                    <a16:creationId xmlns:a16="http://schemas.microsoft.com/office/drawing/2014/main" id="{550086D4-00AE-4435-A605-EADD70458DCD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384" name="Group 383">
                <a:extLst>
                  <a:ext uri="{FF2B5EF4-FFF2-40B4-BE49-F238E27FC236}">
                    <a16:creationId xmlns:a16="http://schemas.microsoft.com/office/drawing/2014/main" id="{CA02FD7F-ED5D-426B-A29F-5A9E8CF0446E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398" name="Rectangle 397">
                  <a:extLst>
                    <a:ext uri="{FF2B5EF4-FFF2-40B4-BE49-F238E27FC236}">
                      <a16:creationId xmlns:a16="http://schemas.microsoft.com/office/drawing/2014/main" id="{66D8052C-8D41-4324-A93C-F933AA9D58BF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" name="Rectangle 398">
                  <a:extLst>
                    <a:ext uri="{FF2B5EF4-FFF2-40B4-BE49-F238E27FC236}">
                      <a16:creationId xmlns:a16="http://schemas.microsoft.com/office/drawing/2014/main" id="{16E72890-E5CC-401A-AB8B-A18B2E649B87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00" name="Rectangle 399">
                  <a:extLst>
                    <a:ext uri="{FF2B5EF4-FFF2-40B4-BE49-F238E27FC236}">
                      <a16:creationId xmlns:a16="http://schemas.microsoft.com/office/drawing/2014/main" id="{DEE47B63-E873-42BF-9620-E53783C1ADCF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1" name="Rectangle 400">
                  <a:extLst>
                    <a:ext uri="{FF2B5EF4-FFF2-40B4-BE49-F238E27FC236}">
                      <a16:creationId xmlns:a16="http://schemas.microsoft.com/office/drawing/2014/main" id="{FF101C53-0088-47E8-BB51-7254C896C35D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2" name="Rectangle 401">
                  <a:extLst>
                    <a:ext uri="{FF2B5EF4-FFF2-40B4-BE49-F238E27FC236}">
                      <a16:creationId xmlns:a16="http://schemas.microsoft.com/office/drawing/2014/main" id="{46D60637-54B3-422A-A7D4-DE48EBA6B39C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3" name="Rectangle 402">
                  <a:extLst>
                    <a:ext uri="{FF2B5EF4-FFF2-40B4-BE49-F238E27FC236}">
                      <a16:creationId xmlns:a16="http://schemas.microsoft.com/office/drawing/2014/main" id="{1BDC32B4-DD07-4D6D-9011-B557BD25BE03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04" name="Rectangle 403">
                  <a:extLst>
                    <a:ext uri="{FF2B5EF4-FFF2-40B4-BE49-F238E27FC236}">
                      <a16:creationId xmlns:a16="http://schemas.microsoft.com/office/drawing/2014/main" id="{ABD1A82A-6511-4531-887C-9083F23C7854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5" name="Rectangle 404">
                  <a:extLst>
                    <a:ext uri="{FF2B5EF4-FFF2-40B4-BE49-F238E27FC236}">
                      <a16:creationId xmlns:a16="http://schemas.microsoft.com/office/drawing/2014/main" id="{515869E2-EE90-41B6-B27E-FBDD986F6834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06" name="Rectangle 405">
                  <a:extLst>
                    <a:ext uri="{FF2B5EF4-FFF2-40B4-BE49-F238E27FC236}">
                      <a16:creationId xmlns:a16="http://schemas.microsoft.com/office/drawing/2014/main" id="{5186598E-8765-4A8C-8DD9-FB2C03E08488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7" name="Rectangle 406">
                  <a:extLst>
                    <a:ext uri="{FF2B5EF4-FFF2-40B4-BE49-F238E27FC236}">
                      <a16:creationId xmlns:a16="http://schemas.microsoft.com/office/drawing/2014/main" id="{F12374CB-80BB-416D-A139-442EAFCBA907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385" name="Rectangle 384">
                <a:extLst>
                  <a:ext uri="{FF2B5EF4-FFF2-40B4-BE49-F238E27FC236}">
                    <a16:creationId xmlns:a16="http://schemas.microsoft.com/office/drawing/2014/main" id="{43A4DC17-4D5F-4D66-8B7C-D2DDED040DB4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6" name="Oval 385">
                <a:extLst>
                  <a:ext uri="{FF2B5EF4-FFF2-40B4-BE49-F238E27FC236}">
                    <a16:creationId xmlns:a16="http://schemas.microsoft.com/office/drawing/2014/main" id="{26BA0C49-E715-4305-ADEC-29B1508CAC4E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7" name="Rectangle 386">
                <a:extLst>
                  <a:ext uri="{FF2B5EF4-FFF2-40B4-BE49-F238E27FC236}">
                    <a16:creationId xmlns:a16="http://schemas.microsoft.com/office/drawing/2014/main" id="{305F6E7C-B6EC-4DAA-BA7F-A4AF257734FA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388" name="TextBox 387">
                <a:extLst>
                  <a:ext uri="{FF2B5EF4-FFF2-40B4-BE49-F238E27FC236}">
                    <a16:creationId xmlns:a16="http://schemas.microsoft.com/office/drawing/2014/main" id="{EDC79B40-6B20-4F7F-9E7E-82F6842988A5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89" name="TextBox 388">
                <a:extLst>
                  <a:ext uri="{FF2B5EF4-FFF2-40B4-BE49-F238E27FC236}">
                    <a16:creationId xmlns:a16="http://schemas.microsoft.com/office/drawing/2014/main" id="{EA8BE848-9D76-4EF0-B266-D3208E4B2E93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90" name="TextBox 389">
                <a:extLst>
                  <a:ext uri="{FF2B5EF4-FFF2-40B4-BE49-F238E27FC236}">
                    <a16:creationId xmlns:a16="http://schemas.microsoft.com/office/drawing/2014/main" id="{6242618E-C7C6-4617-9318-E1EE0FE082D7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91" name="TextBox 390">
                <a:extLst>
                  <a:ext uri="{FF2B5EF4-FFF2-40B4-BE49-F238E27FC236}">
                    <a16:creationId xmlns:a16="http://schemas.microsoft.com/office/drawing/2014/main" id="{BE821508-81B3-44D8-9734-CF7F76B35077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92" name="TextBox 391">
                <a:extLst>
                  <a:ext uri="{FF2B5EF4-FFF2-40B4-BE49-F238E27FC236}">
                    <a16:creationId xmlns:a16="http://schemas.microsoft.com/office/drawing/2014/main" id="{77045E34-F854-4CB1-A074-2384F6FFC68C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93" name="TextBox 392">
                <a:extLst>
                  <a:ext uri="{FF2B5EF4-FFF2-40B4-BE49-F238E27FC236}">
                    <a16:creationId xmlns:a16="http://schemas.microsoft.com/office/drawing/2014/main" id="{0E6F91B6-E327-447B-85EE-626290CA1AC4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94" name="Rectangle 393">
                <a:extLst>
                  <a:ext uri="{FF2B5EF4-FFF2-40B4-BE49-F238E27FC236}">
                    <a16:creationId xmlns:a16="http://schemas.microsoft.com/office/drawing/2014/main" id="{C83553E3-2BD6-4E5B-8EC3-6927710E038E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5" name="Rectangle 394">
                <a:extLst>
                  <a:ext uri="{FF2B5EF4-FFF2-40B4-BE49-F238E27FC236}">
                    <a16:creationId xmlns:a16="http://schemas.microsoft.com/office/drawing/2014/main" id="{E865531C-42F9-48CC-AF01-A9E081809C3F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6" name="TextBox 395">
                <a:extLst>
                  <a:ext uri="{FF2B5EF4-FFF2-40B4-BE49-F238E27FC236}">
                    <a16:creationId xmlns:a16="http://schemas.microsoft.com/office/drawing/2014/main" id="{08C2F073-B4CB-42CE-9BD1-775FAC6E122D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97" name="TextBox 396">
                <a:extLst>
                  <a:ext uri="{FF2B5EF4-FFF2-40B4-BE49-F238E27FC236}">
                    <a16:creationId xmlns:a16="http://schemas.microsoft.com/office/drawing/2014/main" id="{83C85064-6AA2-4269-92E1-2F2E04CDC6E9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A93FCB5D-E58C-4A20-B6EB-B60991A52D0E}"/>
                </a:ext>
              </a:extLst>
            </p:cNvPr>
            <p:cNvSpPr/>
            <p:nvPr userDrawn="1"/>
          </p:nvSpPr>
          <p:spPr>
            <a:xfrm>
              <a:off x="4973729" y="273624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75" name="Rectangle 374">
              <a:extLst>
                <a:ext uri="{FF2B5EF4-FFF2-40B4-BE49-F238E27FC236}">
                  <a16:creationId xmlns:a16="http://schemas.microsoft.com/office/drawing/2014/main" id="{41505A40-CB04-44E7-8B87-5C4E6C99288C}"/>
                </a:ext>
              </a:extLst>
            </p:cNvPr>
            <p:cNvSpPr/>
            <p:nvPr userDrawn="1"/>
          </p:nvSpPr>
          <p:spPr>
            <a:xfrm>
              <a:off x="4987779" y="3434291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76" name="Rectangle 375">
              <a:extLst>
                <a:ext uri="{FF2B5EF4-FFF2-40B4-BE49-F238E27FC236}">
                  <a16:creationId xmlns:a16="http://schemas.microsoft.com/office/drawing/2014/main" id="{504A9445-7FFA-4E4B-A268-94C888DB9EBA}"/>
                </a:ext>
              </a:extLst>
            </p:cNvPr>
            <p:cNvSpPr/>
            <p:nvPr userDrawn="1"/>
          </p:nvSpPr>
          <p:spPr>
            <a:xfrm>
              <a:off x="4982006" y="415169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98CD8C00-BB70-4AB5-8A01-B30F4A6D5E02}"/>
                </a:ext>
              </a:extLst>
            </p:cNvPr>
            <p:cNvSpPr/>
            <p:nvPr userDrawn="1"/>
          </p:nvSpPr>
          <p:spPr>
            <a:xfrm>
              <a:off x="4981544" y="4850450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78" name="Rectangle 377">
              <a:extLst>
                <a:ext uri="{FF2B5EF4-FFF2-40B4-BE49-F238E27FC236}">
                  <a16:creationId xmlns:a16="http://schemas.microsoft.com/office/drawing/2014/main" id="{2406E8FA-E5D1-4217-BD4D-25A36D435E71}"/>
                </a:ext>
              </a:extLst>
            </p:cNvPr>
            <p:cNvSpPr/>
            <p:nvPr userDrawn="1"/>
          </p:nvSpPr>
          <p:spPr>
            <a:xfrm>
              <a:off x="5012018" y="311670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79" name="Rectangle 378">
              <a:extLst>
                <a:ext uri="{FF2B5EF4-FFF2-40B4-BE49-F238E27FC236}">
                  <a16:creationId xmlns:a16="http://schemas.microsoft.com/office/drawing/2014/main" id="{C49B7D5A-ED05-425F-8C3B-71EF915C23BC}"/>
                </a:ext>
              </a:extLst>
            </p:cNvPr>
            <p:cNvSpPr/>
            <p:nvPr userDrawn="1"/>
          </p:nvSpPr>
          <p:spPr>
            <a:xfrm>
              <a:off x="5012018" y="381438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26A494D3-6A5B-4304-B2C8-AD559A1D614C}"/>
                </a:ext>
              </a:extLst>
            </p:cNvPr>
            <p:cNvSpPr/>
            <p:nvPr userDrawn="1"/>
          </p:nvSpPr>
          <p:spPr>
            <a:xfrm>
              <a:off x="5018492" y="4514079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25782047-C899-4BAA-A333-AB283BC2EAB8}"/>
                </a:ext>
              </a:extLst>
            </p:cNvPr>
            <p:cNvSpPr/>
            <p:nvPr userDrawn="1"/>
          </p:nvSpPr>
          <p:spPr>
            <a:xfrm>
              <a:off x="5012018" y="5224038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9044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238" name="Group 237">
            <a:extLst>
              <a:ext uri="{FF2B5EF4-FFF2-40B4-BE49-F238E27FC236}">
                <a16:creationId xmlns:a16="http://schemas.microsoft.com/office/drawing/2014/main" id="{3F7F4313-66CF-43B4-B2E0-40EBCCDEA238}"/>
              </a:ext>
            </a:extLst>
          </p:cNvPr>
          <p:cNvGrpSpPr/>
          <p:nvPr userDrawn="1"/>
        </p:nvGrpSpPr>
        <p:grpSpPr>
          <a:xfrm>
            <a:off x="3378159" y="873721"/>
            <a:ext cx="2663575" cy="4829641"/>
            <a:chOff x="3378159" y="873721"/>
            <a:chExt cx="2663575" cy="4829641"/>
          </a:xfrm>
        </p:grpSpPr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B81BB5AF-1E3A-4886-B810-4D9C8749D65A}"/>
                </a:ext>
              </a:extLst>
            </p:cNvPr>
            <p:cNvSpPr/>
            <p:nvPr/>
          </p:nvSpPr>
          <p:spPr bwMode="auto">
            <a:xfrm>
              <a:off x="3378159" y="962493"/>
              <a:ext cx="2615793" cy="15413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F76ED54C-1E2C-443C-98F7-08B6D3508FDB}"/>
                </a:ext>
              </a:extLst>
            </p:cNvPr>
            <p:cNvSpPr txBox="1"/>
            <p:nvPr/>
          </p:nvSpPr>
          <p:spPr>
            <a:xfrm>
              <a:off x="3532358" y="873721"/>
              <a:ext cx="2509376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D5E03EE5-F679-40ED-80CF-A019887B6541}"/>
                </a:ext>
              </a:extLst>
            </p:cNvPr>
            <p:cNvGrpSpPr/>
            <p:nvPr userDrawn="1"/>
          </p:nvGrpSpPr>
          <p:grpSpPr>
            <a:xfrm>
              <a:off x="3532358" y="894384"/>
              <a:ext cx="1550828" cy="811361"/>
              <a:chOff x="3532358" y="894384"/>
              <a:chExt cx="1550828" cy="811361"/>
            </a:xfrm>
          </p:grpSpPr>
          <p:sp>
            <p:nvSpPr>
              <p:cNvPr id="349" name="Rectangle 348">
                <a:extLst>
                  <a:ext uri="{FF2B5EF4-FFF2-40B4-BE49-F238E27FC236}">
                    <a16:creationId xmlns:a16="http://schemas.microsoft.com/office/drawing/2014/main" id="{8915D926-190E-4984-861A-CF08540019AB}"/>
                  </a:ext>
                </a:extLst>
              </p:cNvPr>
              <p:cNvSpPr/>
              <p:nvPr userDrawn="1"/>
            </p:nvSpPr>
            <p:spPr bwMode="auto">
              <a:xfrm>
                <a:off x="3532358" y="1351520"/>
                <a:ext cx="715594" cy="354225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5CD827F6-5414-4D3F-B4F6-8E4DD8533C07}"/>
                  </a:ext>
                </a:extLst>
              </p:cNvPr>
              <p:cNvSpPr/>
              <p:nvPr userDrawn="1"/>
            </p:nvSpPr>
            <p:spPr>
              <a:xfrm>
                <a:off x="3753135" y="896370"/>
                <a:ext cx="269625" cy="461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j</a:t>
                </a: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57247BD6-B22C-4583-A61C-1E1E71808D4D}"/>
                  </a:ext>
                </a:extLst>
              </p:cNvPr>
              <p:cNvSpPr/>
              <p:nvPr userDrawn="1"/>
            </p:nvSpPr>
            <p:spPr bwMode="auto">
              <a:xfrm>
                <a:off x="4367591" y="1349543"/>
                <a:ext cx="715595" cy="35422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3D8B2B8A-6414-4B55-A9A5-A1BB7C9E6711}"/>
                  </a:ext>
                </a:extLst>
              </p:cNvPr>
              <p:cNvSpPr/>
              <p:nvPr userDrawn="1"/>
            </p:nvSpPr>
            <p:spPr>
              <a:xfrm>
                <a:off x="4553904" y="894384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k</a:t>
                </a:r>
              </a:p>
            </p:txBody>
          </p:sp>
        </p:grp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5AEE7F36-BC50-4B52-8943-F7B41D5F78FA}"/>
                </a:ext>
              </a:extLst>
            </p:cNvPr>
            <p:cNvGrpSpPr/>
            <p:nvPr userDrawn="1"/>
          </p:nvGrpSpPr>
          <p:grpSpPr>
            <a:xfrm>
              <a:off x="3414749" y="1747657"/>
              <a:ext cx="832858" cy="3955705"/>
              <a:chOff x="4143966" y="1727166"/>
              <a:chExt cx="832858" cy="3955705"/>
            </a:xfrm>
          </p:grpSpPr>
          <p:sp>
            <p:nvSpPr>
              <p:cNvPr id="322" name="TextBox 321">
                <a:extLst>
                  <a:ext uri="{FF2B5EF4-FFF2-40B4-BE49-F238E27FC236}">
                    <a16:creationId xmlns:a16="http://schemas.microsoft.com/office/drawing/2014/main" id="{E5D4AF8E-AACF-47CA-8873-5B47D46C4B6E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23" name="TextBox 322">
                <a:extLst>
                  <a:ext uri="{FF2B5EF4-FFF2-40B4-BE49-F238E27FC236}">
                    <a16:creationId xmlns:a16="http://schemas.microsoft.com/office/drawing/2014/main" id="{C8E2B3B4-693C-4BAD-94DA-EEB3B6CBB65E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24" name="TextBox 323">
                <a:extLst>
                  <a:ext uri="{FF2B5EF4-FFF2-40B4-BE49-F238E27FC236}">
                    <a16:creationId xmlns:a16="http://schemas.microsoft.com/office/drawing/2014/main" id="{7320AA01-78BA-45D3-9340-9F1A0DB051D6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325" name="Group 324">
                <a:extLst>
                  <a:ext uri="{FF2B5EF4-FFF2-40B4-BE49-F238E27FC236}">
                    <a16:creationId xmlns:a16="http://schemas.microsoft.com/office/drawing/2014/main" id="{E6E8FDBB-0D2F-4B61-B443-79666D7982B8}"/>
                  </a:ext>
                </a:extLst>
              </p:cNvPr>
              <p:cNvGrpSpPr/>
              <p:nvPr/>
            </p:nvGrpSpPr>
            <p:grpSpPr>
              <a:xfrm>
                <a:off x="4143966" y="1727166"/>
                <a:ext cx="832858" cy="3908794"/>
                <a:chOff x="3413337" y="1734108"/>
                <a:chExt cx="832858" cy="3908794"/>
              </a:xfrm>
            </p:grpSpPr>
            <p:cxnSp>
              <p:nvCxnSpPr>
                <p:cNvPr id="328" name="Straight Arrow Connector 327">
                  <a:extLst>
                    <a:ext uri="{FF2B5EF4-FFF2-40B4-BE49-F238E27FC236}">
                      <a16:creationId xmlns:a16="http://schemas.microsoft.com/office/drawing/2014/main" id="{1F10B0F2-7376-4153-A2F3-01441717597A}"/>
                    </a:ext>
                  </a:extLst>
                </p:cNvPr>
                <p:cNvCxnSpPr>
                  <a:cxnSpLocks/>
                  <a:stCxn id="331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BBFC692A-2DE1-4A15-A9E4-01E4F4952D5C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330" name="Group 329">
                  <a:extLst>
                    <a:ext uri="{FF2B5EF4-FFF2-40B4-BE49-F238E27FC236}">
                      <a16:creationId xmlns:a16="http://schemas.microsoft.com/office/drawing/2014/main" id="{1004A75E-C426-40DC-9B81-67096F355792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339" name="Rectangle 338">
                    <a:extLst>
                      <a:ext uri="{FF2B5EF4-FFF2-40B4-BE49-F238E27FC236}">
                        <a16:creationId xmlns:a16="http://schemas.microsoft.com/office/drawing/2014/main" id="{8277C9B8-9575-4DAA-B7CC-0E7C90F827D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0" name="Rectangle 339">
                    <a:extLst>
                      <a:ext uri="{FF2B5EF4-FFF2-40B4-BE49-F238E27FC236}">
                        <a16:creationId xmlns:a16="http://schemas.microsoft.com/office/drawing/2014/main" id="{B2CB3DB7-12E5-426C-9946-2AA4E2635E5F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41" name="Rectangle 340">
                    <a:extLst>
                      <a:ext uri="{FF2B5EF4-FFF2-40B4-BE49-F238E27FC236}">
                        <a16:creationId xmlns:a16="http://schemas.microsoft.com/office/drawing/2014/main" id="{8E2BD188-B0A2-4D6D-9C12-D8B2CE2F5E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2" name="Rectangle 341">
                    <a:extLst>
                      <a:ext uri="{FF2B5EF4-FFF2-40B4-BE49-F238E27FC236}">
                        <a16:creationId xmlns:a16="http://schemas.microsoft.com/office/drawing/2014/main" id="{B47067C9-2E87-4A94-A5AF-F4C8229130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3" name="Rectangle 342">
                    <a:extLst>
                      <a:ext uri="{FF2B5EF4-FFF2-40B4-BE49-F238E27FC236}">
                        <a16:creationId xmlns:a16="http://schemas.microsoft.com/office/drawing/2014/main" id="{0C148FA2-31E6-42FB-8C9D-7C24A75C463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4" name="Rectangle 343">
                    <a:extLst>
                      <a:ext uri="{FF2B5EF4-FFF2-40B4-BE49-F238E27FC236}">
                        <a16:creationId xmlns:a16="http://schemas.microsoft.com/office/drawing/2014/main" id="{B36308C4-69E3-49B3-885F-CE56EA579CB3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45" name="Rectangle 344">
                    <a:extLst>
                      <a:ext uri="{FF2B5EF4-FFF2-40B4-BE49-F238E27FC236}">
                        <a16:creationId xmlns:a16="http://schemas.microsoft.com/office/drawing/2014/main" id="{CB7313E9-F61E-4108-BA53-F03DF5DE96E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6" name="Rectangle 345">
                    <a:extLst>
                      <a:ext uri="{FF2B5EF4-FFF2-40B4-BE49-F238E27FC236}">
                        <a16:creationId xmlns:a16="http://schemas.microsoft.com/office/drawing/2014/main" id="{F8D5184B-18C1-4286-B446-188B008295B1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47" name="Rectangle 346">
                    <a:extLst>
                      <a:ext uri="{FF2B5EF4-FFF2-40B4-BE49-F238E27FC236}">
                        <a16:creationId xmlns:a16="http://schemas.microsoft.com/office/drawing/2014/main" id="{43D15C2B-7B9B-4C8A-ADCA-AD50B3EC369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8" name="Rectangle 347">
                    <a:extLst>
                      <a:ext uri="{FF2B5EF4-FFF2-40B4-BE49-F238E27FC236}">
                        <a16:creationId xmlns:a16="http://schemas.microsoft.com/office/drawing/2014/main" id="{2FB3E129-A31C-48C6-A1C5-3F4AC6A99243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46E3677A-B4E4-4401-8573-D6114789D1AD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2" name="Oval 331">
                  <a:extLst>
                    <a:ext uri="{FF2B5EF4-FFF2-40B4-BE49-F238E27FC236}">
                      <a16:creationId xmlns:a16="http://schemas.microsoft.com/office/drawing/2014/main" id="{45D268D7-F539-4167-97B8-D38AE6698643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08A3FF45-7002-41F2-A789-F06DC1D4BF06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334" name="TextBox 333">
                  <a:extLst>
                    <a:ext uri="{FF2B5EF4-FFF2-40B4-BE49-F238E27FC236}">
                      <a16:creationId xmlns:a16="http://schemas.microsoft.com/office/drawing/2014/main" id="{1EECB5F1-7487-4C3B-8292-FBD242C53201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335" name="TextBox 334">
                  <a:extLst>
                    <a:ext uri="{FF2B5EF4-FFF2-40B4-BE49-F238E27FC236}">
                      <a16:creationId xmlns:a16="http://schemas.microsoft.com/office/drawing/2014/main" id="{A8202D9B-E1C0-4452-B547-79D338E79CAB}"/>
                    </a:ext>
                  </a:extLst>
                </p:cNvPr>
                <p:cNvSpPr txBox="1"/>
                <p:nvPr/>
              </p:nvSpPr>
              <p:spPr>
                <a:xfrm>
                  <a:off x="3420328" y="3486390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336" name="TextBox 335">
                  <a:extLst>
                    <a:ext uri="{FF2B5EF4-FFF2-40B4-BE49-F238E27FC236}">
                      <a16:creationId xmlns:a16="http://schemas.microsoft.com/office/drawing/2014/main" id="{3B7B867B-7714-4FE4-A88C-5E2A6B87D256}"/>
                    </a:ext>
                  </a:extLst>
                </p:cNvPr>
                <p:cNvSpPr txBox="1"/>
                <p:nvPr/>
              </p:nvSpPr>
              <p:spPr>
                <a:xfrm>
                  <a:off x="3413337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337" name="Rectangle 336">
                  <a:extLst>
                    <a:ext uri="{FF2B5EF4-FFF2-40B4-BE49-F238E27FC236}">
                      <a16:creationId xmlns:a16="http://schemas.microsoft.com/office/drawing/2014/main" id="{89F70BD3-9FF1-4CBA-B1FF-DDD16CFE4276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" name="Rectangle 337">
                  <a:extLst>
                    <a:ext uri="{FF2B5EF4-FFF2-40B4-BE49-F238E27FC236}">
                      <a16:creationId xmlns:a16="http://schemas.microsoft.com/office/drawing/2014/main" id="{38952D6C-D5CD-4892-9D83-1522EF214D2D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26" name="TextBox 325">
                <a:extLst>
                  <a:ext uri="{FF2B5EF4-FFF2-40B4-BE49-F238E27FC236}">
                    <a16:creationId xmlns:a16="http://schemas.microsoft.com/office/drawing/2014/main" id="{D802D808-86EE-4C5A-A80A-547A696ACF53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27" name="TextBox 326">
                <a:extLst>
                  <a:ext uri="{FF2B5EF4-FFF2-40B4-BE49-F238E27FC236}">
                    <a16:creationId xmlns:a16="http://schemas.microsoft.com/office/drawing/2014/main" id="{1C7F6B25-0995-4168-9560-9003DDD098D6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6AE145CB-9A64-4A40-9485-F2D9E890E46B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B69A522B-453E-4846-B3CC-6EFDBC9E6481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B07003A7-984C-404D-ADA1-326E8CF79DD8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A6C39A09-DE83-41FD-8C66-EFE3F1CC0AF1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B1ABF076-549C-45C6-9962-0A103D60BD0C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F46963A4-94AC-4C8A-A203-4CD6470F6A31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8697C6B3-6FBA-4EB7-9226-951FCB5E97F4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D0F3E289-2037-412B-8E8E-9187A1112174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E54C7994-0F5F-46F0-95A0-3BDDEC3BFC0D}"/>
                </a:ext>
              </a:extLst>
            </p:cNvPr>
            <p:cNvGrpSpPr/>
            <p:nvPr userDrawn="1"/>
          </p:nvGrpSpPr>
          <p:grpSpPr>
            <a:xfrm>
              <a:off x="4284703" y="1748123"/>
              <a:ext cx="727269" cy="3942377"/>
              <a:chOff x="4820454" y="1736039"/>
              <a:chExt cx="727269" cy="3942377"/>
            </a:xfrm>
          </p:grpSpPr>
          <p:cxnSp>
            <p:nvCxnSpPr>
              <p:cNvPr id="296" name="Straight Arrow Connector 295">
                <a:extLst>
                  <a:ext uri="{FF2B5EF4-FFF2-40B4-BE49-F238E27FC236}">
                    <a16:creationId xmlns:a16="http://schemas.microsoft.com/office/drawing/2014/main" id="{5C8C9A90-3C5D-4966-BA3B-25F38859ABE9}"/>
                  </a:ext>
                </a:extLst>
              </p:cNvPr>
              <p:cNvCxnSpPr>
                <a:cxnSpLocks/>
                <a:stCxn id="299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7" name="Rectangle 296">
                <a:extLst>
                  <a:ext uri="{FF2B5EF4-FFF2-40B4-BE49-F238E27FC236}">
                    <a16:creationId xmlns:a16="http://schemas.microsoft.com/office/drawing/2014/main" id="{F6BD4984-5243-4DCC-8E6B-F64DA4C077EF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98" name="Group 297">
                <a:extLst>
                  <a:ext uri="{FF2B5EF4-FFF2-40B4-BE49-F238E27FC236}">
                    <a16:creationId xmlns:a16="http://schemas.microsoft.com/office/drawing/2014/main" id="{FE142DCD-EDCE-4D37-A46C-B3FA861D4A17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D98235A5-DCE8-4FE1-8932-FFE237E31CCD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567074F7-B9E5-49E1-B395-F28E2293A159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98778DA2-583B-407F-B0D5-01508030C30F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DD7B385F-DDC5-417F-B9A7-7EAFB88E4F98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7BCA0290-8CC0-451D-8FEA-04862604B48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A2D94A1B-1684-4728-A6E8-3BCBAEF94376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53D0342C-1C5F-47F4-A942-71E665A0CFA9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FEE6EAD3-43A7-4383-B471-7FBBDD76E3EF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EDD5A14C-89A2-4198-8586-E262C0BA953C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F0602A0A-106E-4108-A7E4-F6AF40681D1A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99" name="Rectangle 298">
                <a:extLst>
                  <a:ext uri="{FF2B5EF4-FFF2-40B4-BE49-F238E27FC236}">
                    <a16:creationId xmlns:a16="http://schemas.microsoft.com/office/drawing/2014/main" id="{4BFB8BBD-0233-46B1-807C-4D57E1490D2F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0" name="Oval 299">
                <a:extLst>
                  <a:ext uri="{FF2B5EF4-FFF2-40B4-BE49-F238E27FC236}">
                    <a16:creationId xmlns:a16="http://schemas.microsoft.com/office/drawing/2014/main" id="{05FFF163-0CCA-4DB7-B586-A6B1274FC982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1" name="Rectangle 300">
                <a:extLst>
                  <a:ext uri="{FF2B5EF4-FFF2-40B4-BE49-F238E27FC236}">
                    <a16:creationId xmlns:a16="http://schemas.microsoft.com/office/drawing/2014/main" id="{BA9381AE-552A-4CCF-B366-0C9265C6980B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302" name="TextBox 301">
                <a:extLst>
                  <a:ext uri="{FF2B5EF4-FFF2-40B4-BE49-F238E27FC236}">
                    <a16:creationId xmlns:a16="http://schemas.microsoft.com/office/drawing/2014/main" id="{CEECFCA3-6641-41C4-A679-887FD09C7D29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03" name="TextBox 302">
                <a:extLst>
                  <a:ext uri="{FF2B5EF4-FFF2-40B4-BE49-F238E27FC236}">
                    <a16:creationId xmlns:a16="http://schemas.microsoft.com/office/drawing/2014/main" id="{5308D20B-96EA-4A4F-B6AF-4FB93B34ABF8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FD5E5EE7-4D3D-4125-BE4C-30BF305A4696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05" name="TextBox 304">
                <a:extLst>
                  <a:ext uri="{FF2B5EF4-FFF2-40B4-BE49-F238E27FC236}">
                    <a16:creationId xmlns:a16="http://schemas.microsoft.com/office/drawing/2014/main" id="{AE94B386-BA55-4FE2-AA3C-8050F1CCB826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06" name="TextBox 305">
                <a:extLst>
                  <a:ext uri="{FF2B5EF4-FFF2-40B4-BE49-F238E27FC236}">
                    <a16:creationId xmlns:a16="http://schemas.microsoft.com/office/drawing/2014/main" id="{09255E56-9F41-4D95-8041-6E43AFF02DE5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07" name="TextBox 306">
                <a:extLst>
                  <a:ext uri="{FF2B5EF4-FFF2-40B4-BE49-F238E27FC236}">
                    <a16:creationId xmlns:a16="http://schemas.microsoft.com/office/drawing/2014/main" id="{28B113AE-D1A0-4BBA-9005-19594B17D4CD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08" name="Rectangle 307">
                <a:extLst>
                  <a:ext uri="{FF2B5EF4-FFF2-40B4-BE49-F238E27FC236}">
                    <a16:creationId xmlns:a16="http://schemas.microsoft.com/office/drawing/2014/main" id="{D69D89AF-453E-4D3F-97BF-E06EECAFF519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" name="Rectangle 308">
                <a:extLst>
                  <a:ext uri="{FF2B5EF4-FFF2-40B4-BE49-F238E27FC236}">
                    <a16:creationId xmlns:a16="http://schemas.microsoft.com/office/drawing/2014/main" id="{7CD9EADE-4118-4442-B146-E59D4E799F82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0258A461-1D88-4BFF-94F6-C1FF76F9E00C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11" name="TextBox 310">
                <a:extLst>
                  <a:ext uri="{FF2B5EF4-FFF2-40B4-BE49-F238E27FC236}">
                    <a16:creationId xmlns:a16="http://schemas.microsoft.com/office/drawing/2014/main" id="{AD0B0655-571D-449C-AC90-7CFBE73826F5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191496B3-1860-407D-AC2B-5DE18BA6CE48}"/>
                </a:ext>
              </a:extLst>
            </p:cNvPr>
            <p:cNvSpPr/>
            <p:nvPr userDrawn="1"/>
          </p:nvSpPr>
          <p:spPr>
            <a:xfrm>
              <a:off x="4187919" y="2745597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82D75831-E778-48AA-B97A-089ECB9D5673}"/>
                </a:ext>
              </a:extLst>
            </p:cNvPr>
            <p:cNvSpPr/>
            <p:nvPr userDrawn="1"/>
          </p:nvSpPr>
          <p:spPr>
            <a:xfrm>
              <a:off x="4201969" y="3443640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60981BA3-8D6B-4C0B-A0DF-423BA456E0CB}"/>
                </a:ext>
              </a:extLst>
            </p:cNvPr>
            <p:cNvSpPr/>
            <p:nvPr userDrawn="1"/>
          </p:nvSpPr>
          <p:spPr>
            <a:xfrm>
              <a:off x="4196196" y="416104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66A274C6-9AB3-4DC6-928A-6399FC3E9616}"/>
                </a:ext>
              </a:extLst>
            </p:cNvPr>
            <p:cNvSpPr/>
            <p:nvPr userDrawn="1"/>
          </p:nvSpPr>
          <p:spPr>
            <a:xfrm>
              <a:off x="4195734" y="4859799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382A4E1D-07D2-4984-BFC2-3D1FC683629E}"/>
                </a:ext>
              </a:extLst>
            </p:cNvPr>
            <p:cNvSpPr/>
            <p:nvPr userDrawn="1"/>
          </p:nvSpPr>
          <p:spPr>
            <a:xfrm>
              <a:off x="4226208" y="3126056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3A529C47-7E9C-4A6C-B3D6-0C07C2121361}"/>
                </a:ext>
              </a:extLst>
            </p:cNvPr>
            <p:cNvSpPr/>
            <p:nvPr userDrawn="1"/>
          </p:nvSpPr>
          <p:spPr>
            <a:xfrm>
              <a:off x="4226208" y="3823735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C4129458-68DA-4F08-AE75-7A0BB2406582}"/>
                </a:ext>
              </a:extLst>
            </p:cNvPr>
            <p:cNvSpPr/>
            <p:nvPr userDrawn="1"/>
          </p:nvSpPr>
          <p:spPr>
            <a:xfrm>
              <a:off x="4232682" y="4523428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BBE1A1BC-407C-4A95-A15C-C3331EA4C977}"/>
                </a:ext>
              </a:extLst>
            </p:cNvPr>
            <p:cNvSpPr/>
            <p:nvPr userDrawn="1"/>
          </p:nvSpPr>
          <p:spPr>
            <a:xfrm>
              <a:off x="4226208" y="5233387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D123B571-639F-453E-A1CC-6E3D80506E62}"/>
                </a:ext>
              </a:extLst>
            </p:cNvPr>
            <p:cNvGrpSpPr/>
            <p:nvPr userDrawn="1"/>
          </p:nvGrpSpPr>
          <p:grpSpPr>
            <a:xfrm>
              <a:off x="5047299" y="1746196"/>
              <a:ext cx="748550" cy="3929039"/>
              <a:chOff x="6070453" y="1734112"/>
              <a:chExt cx="748550" cy="3929039"/>
            </a:xfrm>
          </p:grpSpPr>
          <p:cxnSp>
            <p:nvCxnSpPr>
              <p:cNvPr id="270" name="Straight Arrow Connector 269">
                <a:extLst>
                  <a:ext uri="{FF2B5EF4-FFF2-40B4-BE49-F238E27FC236}">
                    <a16:creationId xmlns:a16="http://schemas.microsoft.com/office/drawing/2014/main" id="{B7AFA628-32D7-44E9-BBA3-B4B4CC4A6079}"/>
                  </a:ext>
                </a:extLst>
              </p:cNvPr>
              <p:cNvCxnSpPr>
                <a:cxnSpLocks/>
                <a:stCxn id="273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F6CBF6B5-5BD9-4212-BCBE-64AEB8EFF5F8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72" name="Group 271">
                <a:extLst>
                  <a:ext uri="{FF2B5EF4-FFF2-40B4-BE49-F238E27FC236}">
                    <a16:creationId xmlns:a16="http://schemas.microsoft.com/office/drawing/2014/main" id="{22C3AC27-3E09-4CEE-916E-0F562D7760E9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D4614EAF-6468-4E09-B549-93D2B855C02E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A98CDFA2-6E22-45DC-A21B-48C0679F1AD3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88" name="Rectangle 287">
                  <a:extLst>
                    <a:ext uri="{FF2B5EF4-FFF2-40B4-BE49-F238E27FC236}">
                      <a16:creationId xmlns:a16="http://schemas.microsoft.com/office/drawing/2014/main" id="{DA3ECE90-CC83-4C31-BC25-E15BB98519CE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81A52518-5269-43D6-A851-10127F0B3E9A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C1E59E37-26E2-4089-BC87-7112A863909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1" name="Rectangle 290">
                  <a:extLst>
                    <a:ext uri="{FF2B5EF4-FFF2-40B4-BE49-F238E27FC236}">
                      <a16:creationId xmlns:a16="http://schemas.microsoft.com/office/drawing/2014/main" id="{1A53FA56-FA1E-4085-BAA6-DE723B1AC49B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D3087415-C17B-48E7-B810-1984270C2C90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3D758ADC-C59F-4CE0-9739-AF88B90D96F6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94" name="Rectangle 293">
                  <a:extLst>
                    <a:ext uri="{FF2B5EF4-FFF2-40B4-BE49-F238E27FC236}">
                      <a16:creationId xmlns:a16="http://schemas.microsoft.com/office/drawing/2014/main" id="{B1C45F43-0854-4E55-9151-B9F868386769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CF3F160B-269E-4541-A8AE-82ED4EA4AC38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7C446180-6CA1-46B9-8F53-7F8ED7C8F503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0632140C-01AE-4281-9897-DA6D6A93B620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5" name="Rectangle 274">
                <a:extLst>
                  <a:ext uri="{FF2B5EF4-FFF2-40B4-BE49-F238E27FC236}">
                    <a16:creationId xmlns:a16="http://schemas.microsoft.com/office/drawing/2014/main" id="{D719A2A3-6247-4F96-8A4F-A5564C018BE6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24301188-E86E-420E-B4AC-86B13593C9AF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77" name="TextBox 276">
                <a:extLst>
                  <a:ext uri="{FF2B5EF4-FFF2-40B4-BE49-F238E27FC236}">
                    <a16:creationId xmlns:a16="http://schemas.microsoft.com/office/drawing/2014/main" id="{0D642E4A-C023-4F5B-9767-70A0B2384574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32727A18-439C-40F5-9173-73178A11898E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9A85C514-D0AC-4A54-ADD8-D3817209C7AC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FF944108-0423-4CA7-B0EE-144BE88F05C4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19B83353-4FF3-4C04-87AC-694CF03FCC34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82" name="Rectangle 281">
                <a:extLst>
                  <a:ext uri="{FF2B5EF4-FFF2-40B4-BE49-F238E27FC236}">
                    <a16:creationId xmlns:a16="http://schemas.microsoft.com/office/drawing/2014/main" id="{AC825ED7-1418-454F-903B-CBEA7F64164F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2DCBFC4B-9403-461A-A1BB-35E649D03919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9039F217-7D89-4F62-A772-D409D80DF07B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B85D1C6D-0C54-4338-9A5C-9E265EAD4AAC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E29976EC-3BC3-46ED-9BAF-97DF2BB17F20}"/>
                </a:ext>
              </a:extLst>
            </p:cNvPr>
            <p:cNvSpPr/>
            <p:nvPr userDrawn="1"/>
          </p:nvSpPr>
          <p:spPr>
            <a:xfrm>
              <a:off x="4973729" y="273624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978A290F-77D1-4F2B-98FA-5DEF32EC4F10}"/>
                </a:ext>
              </a:extLst>
            </p:cNvPr>
            <p:cNvSpPr/>
            <p:nvPr userDrawn="1"/>
          </p:nvSpPr>
          <p:spPr>
            <a:xfrm>
              <a:off x="4987779" y="3434291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12B662A7-48A6-4ACE-B193-E3A6F0397BF3}"/>
                </a:ext>
              </a:extLst>
            </p:cNvPr>
            <p:cNvSpPr/>
            <p:nvPr userDrawn="1"/>
          </p:nvSpPr>
          <p:spPr>
            <a:xfrm>
              <a:off x="4982006" y="415169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0AD1CA94-9D86-4DA8-9DFB-BDBDDDA40AF4}"/>
                </a:ext>
              </a:extLst>
            </p:cNvPr>
            <p:cNvSpPr/>
            <p:nvPr userDrawn="1"/>
          </p:nvSpPr>
          <p:spPr>
            <a:xfrm>
              <a:off x="4981544" y="4850450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3975B498-BE59-45E5-BB90-15405A6B874A}"/>
                </a:ext>
              </a:extLst>
            </p:cNvPr>
            <p:cNvSpPr/>
            <p:nvPr userDrawn="1"/>
          </p:nvSpPr>
          <p:spPr>
            <a:xfrm>
              <a:off x="5012018" y="311670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5D2B1EE6-6D3E-43F4-97C8-0AA7B94F1ECC}"/>
                </a:ext>
              </a:extLst>
            </p:cNvPr>
            <p:cNvSpPr/>
            <p:nvPr userDrawn="1"/>
          </p:nvSpPr>
          <p:spPr>
            <a:xfrm>
              <a:off x="5012018" y="381438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C7F98AEB-05DF-4C63-BCE8-391CBFD21CC9}"/>
                </a:ext>
              </a:extLst>
            </p:cNvPr>
            <p:cNvSpPr/>
            <p:nvPr userDrawn="1"/>
          </p:nvSpPr>
          <p:spPr>
            <a:xfrm>
              <a:off x="5018492" y="4514079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044821A7-5C9C-4713-A60B-D31B41B134DE}"/>
                </a:ext>
              </a:extLst>
            </p:cNvPr>
            <p:cNvSpPr/>
            <p:nvPr userDrawn="1"/>
          </p:nvSpPr>
          <p:spPr>
            <a:xfrm>
              <a:off x="5012018" y="5224038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7372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E36DE04-3640-4E39-A589-5D738F140072}"/>
              </a:ext>
            </a:extLst>
          </p:cNvPr>
          <p:cNvGrpSpPr/>
          <p:nvPr userDrawn="1"/>
        </p:nvGrpSpPr>
        <p:grpSpPr>
          <a:xfrm>
            <a:off x="3378159" y="873721"/>
            <a:ext cx="2663575" cy="4829641"/>
            <a:chOff x="3378159" y="873721"/>
            <a:chExt cx="2663575" cy="4829641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BB3FE6B1-1093-4B4F-BB14-0D9BDD652F34}"/>
                </a:ext>
              </a:extLst>
            </p:cNvPr>
            <p:cNvSpPr/>
            <p:nvPr/>
          </p:nvSpPr>
          <p:spPr bwMode="auto">
            <a:xfrm>
              <a:off x="3378159" y="962493"/>
              <a:ext cx="2615793" cy="15413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A9869F1-FEE0-4C83-A38B-69FA9A9B1550}"/>
                </a:ext>
              </a:extLst>
            </p:cNvPr>
            <p:cNvSpPr txBox="1"/>
            <p:nvPr/>
          </p:nvSpPr>
          <p:spPr>
            <a:xfrm>
              <a:off x="3532358" y="873721"/>
              <a:ext cx="2509376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D942B9A6-6EF1-4985-89B7-5D3EAE8C8E90}"/>
                </a:ext>
              </a:extLst>
            </p:cNvPr>
            <p:cNvGrpSpPr/>
            <p:nvPr userDrawn="1"/>
          </p:nvGrpSpPr>
          <p:grpSpPr>
            <a:xfrm>
              <a:off x="3532358" y="894384"/>
              <a:ext cx="1550828" cy="811361"/>
              <a:chOff x="3532358" y="894384"/>
              <a:chExt cx="1550828" cy="811361"/>
            </a:xfrm>
          </p:grpSpPr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5677CA6A-5BA0-4FC8-999B-419D1423586D}"/>
                  </a:ext>
                </a:extLst>
              </p:cNvPr>
              <p:cNvSpPr/>
              <p:nvPr userDrawn="1"/>
            </p:nvSpPr>
            <p:spPr bwMode="auto">
              <a:xfrm>
                <a:off x="3532358" y="1351520"/>
                <a:ext cx="715594" cy="354225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13AE887F-E58A-4F93-910D-C66D9D3283C3}"/>
                  </a:ext>
                </a:extLst>
              </p:cNvPr>
              <p:cNvSpPr/>
              <p:nvPr userDrawn="1"/>
            </p:nvSpPr>
            <p:spPr>
              <a:xfrm>
                <a:off x="3753135" y="896370"/>
                <a:ext cx="269625" cy="461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j</a:t>
                </a:r>
              </a:p>
            </p:txBody>
          </p: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E8FAD6D1-DDED-4532-BA85-5125987A3D53}"/>
                  </a:ext>
                </a:extLst>
              </p:cNvPr>
              <p:cNvSpPr/>
              <p:nvPr userDrawn="1"/>
            </p:nvSpPr>
            <p:spPr bwMode="auto">
              <a:xfrm>
                <a:off x="4367591" y="1349543"/>
                <a:ext cx="715595" cy="35422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51D11E13-475F-459F-971D-ED052588B9FD}"/>
                  </a:ext>
                </a:extLst>
              </p:cNvPr>
              <p:cNvSpPr/>
              <p:nvPr userDrawn="1"/>
            </p:nvSpPr>
            <p:spPr>
              <a:xfrm>
                <a:off x="4553904" y="894384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k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5156DAF5-1232-4ADE-B4F6-B91E095108F7}"/>
                </a:ext>
              </a:extLst>
            </p:cNvPr>
            <p:cNvGrpSpPr/>
            <p:nvPr userDrawn="1"/>
          </p:nvGrpSpPr>
          <p:grpSpPr>
            <a:xfrm>
              <a:off x="3414749" y="1747657"/>
              <a:ext cx="832858" cy="3955705"/>
              <a:chOff x="4143966" y="1727166"/>
              <a:chExt cx="832858" cy="3955705"/>
            </a:xfrm>
          </p:grpSpPr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4EBB4DF2-3DF6-42E8-AC97-A51454CFCF39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122E0DA1-4AED-424E-ACA4-D22915259180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EFF12533-12C5-4CB2-A2C4-2F5E8DD0EC4F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210" name="Group 209">
                <a:extLst>
                  <a:ext uri="{FF2B5EF4-FFF2-40B4-BE49-F238E27FC236}">
                    <a16:creationId xmlns:a16="http://schemas.microsoft.com/office/drawing/2014/main" id="{720AA115-3EC9-404A-BC2C-78A7037CD188}"/>
                  </a:ext>
                </a:extLst>
              </p:cNvPr>
              <p:cNvGrpSpPr/>
              <p:nvPr/>
            </p:nvGrpSpPr>
            <p:grpSpPr>
              <a:xfrm>
                <a:off x="4143966" y="1727166"/>
                <a:ext cx="832858" cy="3908794"/>
                <a:chOff x="3413337" y="1734108"/>
                <a:chExt cx="832858" cy="3908794"/>
              </a:xfrm>
            </p:grpSpPr>
            <p:cxnSp>
              <p:nvCxnSpPr>
                <p:cNvPr id="213" name="Straight Arrow Connector 212">
                  <a:extLst>
                    <a:ext uri="{FF2B5EF4-FFF2-40B4-BE49-F238E27FC236}">
                      <a16:creationId xmlns:a16="http://schemas.microsoft.com/office/drawing/2014/main" id="{6ADFB653-74C6-4B72-A8F3-7AA9C25642F0}"/>
                    </a:ext>
                  </a:extLst>
                </p:cNvPr>
                <p:cNvCxnSpPr>
                  <a:cxnSpLocks/>
                  <a:stCxn id="216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14" name="Rectangle 213">
                  <a:extLst>
                    <a:ext uri="{FF2B5EF4-FFF2-40B4-BE49-F238E27FC236}">
                      <a16:creationId xmlns:a16="http://schemas.microsoft.com/office/drawing/2014/main" id="{0C8294C9-1B7B-442B-8C27-AEA6C930B85E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15" name="Group 214">
                  <a:extLst>
                    <a:ext uri="{FF2B5EF4-FFF2-40B4-BE49-F238E27FC236}">
                      <a16:creationId xmlns:a16="http://schemas.microsoft.com/office/drawing/2014/main" id="{7CC8B17A-34BC-4E20-840D-CD99B0D8DDCC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24" name="Rectangle 223">
                    <a:extLst>
                      <a:ext uri="{FF2B5EF4-FFF2-40B4-BE49-F238E27FC236}">
                        <a16:creationId xmlns:a16="http://schemas.microsoft.com/office/drawing/2014/main" id="{A3877CA8-4503-429E-BCC1-2EEF2C4470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" name="Rectangle 224">
                    <a:extLst>
                      <a:ext uri="{FF2B5EF4-FFF2-40B4-BE49-F238E27FC236}">
                        <a16:creationId xmlns:a16="http://schemas.microsoft.com/office/drawing/2014/main" id="{8A3F8640-F3A1-4BB7-A337-2FBAC7B98F0D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26" name="Rectangle 225">
                    <a:extLst>
                      <a:ext uri="{FF2B5EF4-FFF2-40B4-BE49-F238E27FC236}">
                        <a16:creationId xmlns:a16="http://schemas.microsoft.com/office/drawing/2014/main" id="{093EBBA6-B9BC-4923-A5E2-2A4C109F869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7" name="Rectangle 226">
                    <a:extLst>
                      <a:ext uri="{FF2B5EF4-FFF2-40B4-BE49-F238E27FC236}">
                        <a16:creationId xmlns:a16="http://schemas.microsoft.com/office/drawing/2014/main" id="{709BD85D-236A-4A3B-802F-E0451736AF4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8" name="Rectangle 227">
                    <a:extLst>
                      <a:ext uri="{FF2B5EF4-FFF2-40B4-BE49-F238E27FC236}">
                        <a16:creationId xmlns:a16="http://schemas.microsoft.com/office/drawing/2014/main" id="{8DEBEC83-1B21-4D88-A97D-7DCC4218A70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9" name="Rectangle 228">
                    <a:extLst>
                      <a:ext uri="{FF2B5EF4-FFF2-40B4-BE49-F238E27FC236}">
                        <a16:creationId xmlns:a16="http://schemas.microsoft.com/office/drawing/2014/main" id="{C94D5EA2-96B5-43EE-874E-CFF8796D134E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B9D015BD-D118-4431-B24C-B1BA2CD395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521C48BE-A739-4975-AE65-132B64336C3A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32" name="Rectangle 231">
                    <a:extLst>
                      <a:ext uri="{FF2B5EF4-FFF2-40B4-BE49-F238E27FC236}">
                        <a16:creationId xmlns:a16="http://schemas.microsoft.com/office/drawing/2014/main" id="{0B3E2387-E5A8-4878-BF5C-64880536E7F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3" name="Rectangle 232">
                    <a:extLst>
                      <a:ext uri="{FF2B5EF4-FFF2-40B4-BE49-F238E27FC236}">
                        <a16:creationId xmlns:a16="http://schemas.microsoft.com/office/drawing/2014/main" id="{9058C706-E6FF-4623-89DC-937BB672957F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38650005-6C90-491F-AA5F-18700EB6F3B8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7" name="Oval 216">
                  <a:extLst>
                    <a:ext uri="{FF2B5EF4-FFF2-40B4-BE49-F238E27FC236}">
                      <a16:creationId xmlns:a16="http://schemas.microsoft.com/office/drawing/2014/main" id="{5EE5D476-903A-49F7-AEFC-912F744C4BAE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8" name="Rectangle 217">
                  <a:extLst>
                    <a:ext uri="{FF2B5EF4-FFF2-40B4-BE49-F238E27FC236}">
                      <a16:creationId xmlns:a16="http://schemas.microsoft.com/office/drawing/2014/main" id="{BA3475EE-0542-42DD-95DC-BBC4D7615382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19" name="TextBox 218">
                  <a:extLst>
                    <a:ext uri="{FF2B5EF4-FFF2-40B4-BE49-F238E27FC236}">
                      <a16:creationId xmlns:a16="http://schemas.microsoft.com/office/drawing/2014/main" id="{2298EF09-1F18-42E7-92EE-B6C38A70D7F1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20" name="TextBox 219">
                  <a:extLst>
                    <a:ext uri="{FF2B5EF4-FFF2-40B4-BE49-F238E27FC236}">
                      <a16:creationId xmlns:a16="http://schemas.microsoft.com/office/drawing/2014/main" id="{E1B1221C-4E86-4305-A4FE-4C2363D4E497}"/>
                    </a:ext>
                  </a:extLst>
                </p:cNvPr>
                <p:cNvSpPr txBox="1"/>
                <p:nvPr/>
              </p:nvSpPr>
              <p:spPr>
                <a:xfrm>
                  <a:off x="3420328" y="3486390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21" name="TextBox 220">
                  <a:extLst>
                    <a:ext uri="{FF2B5EF4-FFF2-40B4-BE49-F238E27FC236}">
                      <a16:creationId xmlns:a16="http://schemas.microsoft.com/office/drawing/2014/main" id="{B2F4936E-271B-4B47-BC3C-CD93DE9A2373}"/>
                    </a:ext>
                  </a:extLst>
                </p:cNvPr>
                <p:cNvSpPr txBox="1"/>
                <p:nvPr/>
              </p:nvSpPr>
              <p:spPr>
                <a:xfrm>
                  <a:off x="3413337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6674D521-324B-46DD-9A8B-7AB862BB6620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3" name="Rectangle 222">
                  <a:extLst>
                    <a:ext uri="{FF2B5EF4-FFF2-40B4-BE49-F238E27FC236}">
                      <a16:creationId xmlns:a16="http://schemas.microsoft.com/office/drawing/2014/main" id="{E315A22C-B367-4325-AD23-CC41A72E909E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D09B89A3-ABCE-4FC7-AC2C-FBB529CB36BF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EA870B14-79C5-4E21-B39C-2751AB6650C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C6B5B4E9-9BAB-4C30-91D1-657498AEE816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E716314C-DC84-4AB1-8C66-9A232A66C20F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F14BF54-01C5-4E64-A1ED-DE177DD4879C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A326CF70-93A5-404A-8315-56D516538835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E416D83F-0F89-46A6-9F32-9B96F74899EE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E724E774-6664-41D3-B50F-8880E140CD7E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53E31665-005F-4B38-AECB-BA4376D55EB8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83BB467C-4729-44CD-BCD2-F16CC0A897F7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0696046-3770-4DF1-8DEC-1D9A7FFA7434}"/>
                </a:ext>
              </a:extLst>
            </p:cNvPr>
            <p:cNvGrpSpPr/>
            <p:nvPr userDrawn="1"/>
          </p:nvGrpSpPr>
          <p:grpSpPr>
            <a:xfrm>
              <a:off x="4284703" y="1748123"/>
              <a:ext cx="727269" cy="3942377"/>
              <a:chOff x="4820454" y="1736039"/>
              <a:chExt cx="727269" cy="3942377"/>
            </a:xfrm>
          </p:grpSpPr>
          <p:cxnSp>
            <p:nvCxnSpPr>
              <p:cNvPr id="181" name="Straight Arrow Connector 180">
                <a:extLst>
                  <a:ext uri="{FF2B5EF4-FFF2-40B4-BE49-F238E27FC236}">
                    <a16:creationId xmlns:a16="http://schemas.microsoft.com/office/drawing/2014/main" id="{E9F48BDA-7715-4C24-B9F0-34418FACB0C3}"/>
                  </a:ext>
                </a:extLst>
              </p:cNvPr>
              <p:cNvCxnSpPr>
                <a:cxnSpLocks/>
                <a:stCxn id="184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13F946F4-74C3-4D6B-9575-2CA01920D410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B4BD445A-502E-4E47-8EE3-1F7750793FA7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0128A9A8-9D62-4206-A1F7-A77C5CE01A31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1AC81F8F-1041-4F3E-BBEF-69AE0926BEA2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94B70DB7-BC45-4621-8C6E-3CFB691CE858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FA78407F-B5D7-4EEB-9F86-F7E9757CA6AF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8BDC363E-D762-4627-87E4-8A5815BF0D9B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853AC062-1218-436B-9572-0C9AAEC7C360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296F800E-ADE6-4EC6-B90E-7925272C8116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EC7619F5-892A-40CB-AE48-8678C58F46A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AD52ADF8-F5EE-4DF4-BFD4-20F6707451D4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A918BCD9-8BBB-47A1-8DD7-44C1C89D488E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7FF8D06B-B52D-49BF-A223-AFE79CCCF69C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CE01B4EE-A10D-47D6-8A8B-02BA07DCC720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F9039CBA-0587-4E27-AB22-CAEE700151CF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D16872AF-9E54-4BAE-92E4-77CA246310BF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5.0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C6251ED5-C3B9-4D0E-B2E4-3F414FDFB925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1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6E8BF2C6-F5D5-495C-8AF9-B794335B2D87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D7B69C5B-ACB3-4DAE-AB41-7C65C9E75107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F02862CC-1CA6-4FDD-9001-80838E0AFD73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04B60AA9-D397-4454-B215-BFA825964353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9EC918B6-1C9A-471C-9692-877C54E21E65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54628905-C22A-43C8-8D9C-ABF2AFB380CC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9C6FC9D5-DED1-40AB-8D8D-D8F8AA8B9FC8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064E022B-03BE-411C-B977-8866DA8B53A5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CAD91F5D-3A3E-440B-A37B-E331D9308F35}"/>
                </a:ext>
              </a:extLst>
            </p:cNvPr>
            <p:cNvSpPr/>
            <p:nvPr userDrawn="1"/>
          </p:nvSpPr>
          <p:spPr>
            <a:xfrm>
              <a:off x="4187919" y="2745597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C8EF63A-D72E-4D71-A40A-FFCDBE9087C9}"/>
                </a:ext>
              </a:extLst>
            </p:cNvPr>
            <p:cNvSpPr/>
            <p:nvPr userDrawn="1"/>
          </p:nvSpPr>
          <p:spPr>
            <a:xfrm>
              <a:off x="4201969" y="3443640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D59B3E74-E6E8-477A-B380-EDB699403F30}"/>
                </a:ext>
              </a:extLst>
            </p:cNvPr>
            <p:cNvSpPr/>
            <p:nvPr userDrawn="1"/>
          </p:nvSpPr>
          <p:spPr>
            <a:xfrm>
              <a:off x="4196196" y="416104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AA29567A-4C79-41D7-8CF3-01A84F169238}"/>
                </a:ext>
              </a:extLst>
            </p:cNvPr>
            <p:cNvSpPr/>
            <p:nvPr userDrawn="1"/>
          </p:nvSpPr>
          <p:spPr>
            <a:xfrm>
              <a:off x="4195734" y="4859799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96A1F0BD-5022-4EB7-ADF0-0CFA671D472A}"/>
                </a:ext>
              </a:extLst>
            </p:cNvPr>
            <p:cNvSpPr/>
            <p:nvPr userDrawn="1"/>
          </p:nvSpPr>
          <p:spPr>
            <a:xfrm>
              <a:off x="4226208" y="3126056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8934F3DC-17C7-4D38-BF40-AB5B2331B014}"/>
                </a:ext>
              </a:extLst>
            </p:cNvPr>
            <p:cNvSpPr/>
            <p:nvPr userDrawn="1"/>
          </p:nvSpPr>
          <p:spPr>
            <a:xfrm>
              <a:off x="4226208" y="3823735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F56207D0-96EC-4E2D-9F04-FBCE40C03260}"/>
                </a:ext>
              </a:extLst>
            </p:cNvPr>
            <p:cNvSpPr/>
            <p:nvPr userDrawn="1"/>
          </p:nvSpPr>
          <p:spPr>
            <a:xfrm>
              <a:off x="4232682" y="4523428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3C849149-50CB-4B90-BB10-0E9A0A753889}"/>
                </a:ext>
              </a:extLst>
            </p:cNvPr>
            <p:cNvSpPr/>
            <p:nvPr userDrawn="1"/>
          </p:nvSpPr>
          <p:spPr>
            <a:xfrm>
              <a:off x="4226208" y="5233387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2238EB46-3D3F-4CC0-A320-AD621FEFEDF4}"/>
                </a:ext>
              </a:extLst>
            </p:cNvPr>
            <p:cNvGrpSpPr/>
            <p:nvPr userDrawn="1"/>
          </p:nvGrpSpPr>
          <p:grpSpPr>
            <a:xfrm>
              <a:off x="5047299" y="1746196"/>
              <a:ext cx="748550" cy="3929039"/>
              <a:chOff x="6070453" y="1734112"/>
              <a:chExt cx="748550" cy="3929039"/>
            </a:xfrm>
          </p:grpSpPr>
          <p:cxnSp>
            <p:nvCxnSpPr>
              <p:cNvPr id="155" name="Straight Arrow Connector 154">
                <a:extLst>
                  <a:ext uri="{FF2B5EF4-FFF2-40B4-BE49-F238E27FC236}">
                    <a16:creationId xmlns:a16="http://schemas.microsoft.com/office/drawing/2014/main" id="{F3E5922B-939B-491D-99FF-A87DE0FD6269}"/>
                  </a:ext>
                </a:extLst>
              </p:cNvPr>
              <p:cNvCxnSpPr>
                <a:cxnSpLocks/>
                <a:stCxn id="158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9F8B2B2C-D852-4B60-9AA2-B42EEFEA1DC4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A75567E0-94BA-4E0E-A230-164548EEBD2F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AA201860-3943-4A9F-94A7-1BA805181542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61084EFA-CE07-47AC-B531-EEFBB040A3F1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882BB14E-9D7E-48A1-91CB-EFD7E69EF4E3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A31B4319-B6F6-4A6F-8DC2-5FAE7DD1A595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3ECF8EC1-3FE2-48BF-8D5C-CC14D20EBD6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371C1AA4-4D10-413A-90A0-61B279FA0E4F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2B3838C9-6532-4AAC-98E9-386D31CAA6F1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ED0AB231-C838-4FFD-AC6E-835AF5FE0FA1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D55E9618-3054-4446-9B17-A00B30F3FADA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76F2D1DD-8316-4BE0-811D-C1DEEDF95C8F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4F19E0E6-B46A-4151-923B-9309D96C42DF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D1B70D1C-0255-4925-89BE-9E3509814FD0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7E1C1347-EA52-4B5B-94A2-C5C2DFF96737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B72E3F32-894A-40D6-B4A4-CE6BAC0AFB94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DBF72755-47B6-4FD7-9788-4535E027BDA7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5A00148E-2B13-44E1-A2D1-CF4D9B9032C6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C7DFC708-5D80-4754-A8E7-22E4BFDBB6E6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935F8DE6-6852-477B-BAA1-7A6921987DA9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79183B27-7E8D-4A30-A287-11C8F1690664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A4201FB8-72AE-4B95-A289-24678BE83CBE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E10C299C-DBDF-45E9-AEFD-4EE8038ECD53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0AEB1981-B9F3-4F2C-AE21-3830398CAA5B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87ECF849-4155-4D3E-93C7-65220123F6CE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6B3AA748-541C-4ED4-BA67-06C65DA575B3}"/>
                </a:ext>
              </a:extLst>
            </p:cNvPr>
            <p:cNvSpPr/>
            <p:nvPr userDrawn="1"/>
          </p:nvSpPr>
          <p:spPr>
            <a:xfrm>
              <a:off x="4973729" y="273624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AF6ECF73-B3DA-42B9-A447-A3B95C977F9D}"/>
                </a:ext>
              </a:extLst>
            </p:cNvPr>
            <p:cNvSpPr/>
            <p:nvPr userDrawn="1"/>
          </p:nvSpPr>
          <p:spPr>
            <a:xfrm>
              <a:off x="4987779" y="3434291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AD181CF5-136E-4A8F-A307-CC74A9A4E1B1}"/>
                </a:ext>
              </a:extLst>
            </p:cNvPr>
            <p:cNvSpPr/>
            <p:nvPr userDrawn="1"/>
          </p:nvSpPr>
          <p:spPr>
            <a:xfrm>
              <a:off x="4982006" y="415169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77987991-615B-444B-910F-B965F7B29178}"/>
                </a:ext>
              </a:extLst>
            </p:cNvPr>
            <p:cNvSpPr/>
            <p:nvPr userDrawn="1"/>
          </p:nvSpPr>
          <p:spPr>
            <a:xfrm>
              <a:off x="4981544" y="4850450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F9E3E8E3-00F4-4A5D-BDDA-C4B85C91EB2D}"/>
                </a:ext>
              </a:extLst>
            </p:cNvPr>
            <p:cNvSpPr/>
            <p:nvPr userDrawn="1"/>
          </p:nvSpPr>
          <p:spPr>
            <a:xfrm>
              <a:off x="5012018" y="311670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F795A0E5-2EF9-473B-9718-F02D53A128FB}"/>
                </a:ext>
              </a:extLst>
            </p:cNvPr>
            <p:cNvSpPr/>
            <p:nvPr userDrawn="1"/>
          </p:nvSpPr>
          <p:spPr>
            <a:xfrm>
              <a:off x="5012018" y="381438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ECA610A1-86E2-4D04-ADA4-72F3174AF438}"/>
                </a:ext>
              </a:extLst>
            </p:cNvPr>
            <p:cNvSpPr/>
            <p:nvPr userDrawn="1"/>
          </p:nvSpPr>
          <p:spPr>
            <a:xfrm>
              <a:off x="5018492" y="4514079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5A46F298-1EF4-4066-A649-544296B12AC6}"/>
                </a:ext>
              </a:extLst>
            </p:cNvPr>
            <p:cNvSpPr/>
            <p:nvPr userDrawn="1"/>
          </p:nvSpPr>
          <p:spPr>
            <a:xfrm>
              <a:off x="5012018" y="5224038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500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FBAD2A4-07AD-40C5-8E88-473B6F069486}"/>
              </a:ext>
            </a:extLst>
          </p:cNvPr>
          <p:cNvGrpSpPr/>
          <p:nvPr userDrawn="1"/>
        </p:nvGrpSpPr>
        <p:grpSpPr>
          <a:xfrm>
            <a:off x="3378159" y="873721"/>
            <a:ext cx="2663575" cy="4829641"/>
            <a:chOff x="3378159" y="873721"/>
            <a:chExt cx="2663575" cy="4829641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841E899-FA58-4860-914E-79B07C2DE7A9}"/>
                </a:ext>
              </a:extLst>
            </p:cNvPr>
            <p:cNvSpPr/>
            <p:nvPr/>
          </p:nvSpPr>
          <p:spPr bwMode="auto">
            <a:xfrm>
              <a:off x="3378159" y="962493"/>
              <a:ext cx="2615793" cy="15413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8E42E10-6906-46FA-86D6-E6B37FEEA837}"/>
                </a:ext>
              </a:extLst>
            </p:cNvPr>
            <p:cNvSpPr txBox="1"/>
            <p:nvPr/>
          </p:nvSpPr>
          <p:spPr>
            <a:xfrm>
              <a:off x="3532358" y="873721"/>
              <a:ext cx="2509376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B963022A-1A48-4E65-B271-0C070F6E7251}"/>
                </a:ext>
              </a:extLst>
            </p:cNvPr>
            <p:cNvGrpSpPr/>
            <p:nvPr userDrawn="1"/>
          </p:nvGrpSpPr>
          <p:grpSpPr>
            <a:xfrm>
              <a:off x="3532358" y="894384"/>
              <a:ext cx="1550828" cy="811361"/>
              <a:chOff x="3532358" y="894384"/>
              <a:chExt cx="1550828" cy="811361"/>
            </a:xfrm>
          </p:grpSpPr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7C112734-9B71-42E0-8DA4-E6E55B3DCD44}"/>
                  </a:ext>
                </a:extLst>
              </p:cNvPr>
              <p:cNvSpPr/>
              <p:nvPr userDrawn="1"/>
            </p:nvSpPr>
            <p:spPr bwMode="auto">
              <a:xfrm>
                <a:off x="3532358" y="1351520"/>
                <a:ext cx="715594" cy="354225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BB24F973-5CF8-4088-B036-B1669768441C}"/>
                  </a:ext>
                </a:extLst>
              </p:cNvPr>
              <p:cNvSpPr/>
              <p:nvPr userDrawn="1"/>
            </p:nvSpPr>
            <p:spPr>
              <a:xfrm>
                <a:off x="3753135" y="896370"/>
                <a:ext cx="269625" cy="461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j</a:t>
                </a:r>
              </a:p>
            </p:txBody>
          </p: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6F21394D-793A-463F-B005-EB05CDA55C9E}"/>
                  </a:ext>
                </a:extLst>
              </p:cNvPr>
              <p:cNvSpPr/>
              <p:nvPr userDrawn="1"/>
            </p:nvSpPr>
            <p:spPr bwMode="auto">
              <a:xfrm>
                <a:off x="4367591" y="1349543"/>
                <a:ext cx="715595" cy="35422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7218A66B-EFF8-4228-8625-D83B05F90C61}"/>
                  </a:ext>
                </a:extLst>
              </p:cNvPr>
              <p:cNvSpPr/>
              <p:nvPr userDrawn="1"/>
            </p:nvSpPr>
            <p:spPr>
              <a:xfrm>
                <a:off x="4553904" y="894384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k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79CF39ED-BB88-4805-A524-F7F4F1F195F6}"/>
                </a:ext>
              </a:extLst>
            </p:cNvPr>
            <p:cNvGrpSpPr/>
            <p:nvPr userDrawn="1"/>
          </p:nvGrpSpPr>
          <p:grpSpPr>
            <a:xfrm>
              <a:off x="3414749" y="1747657"/>
              <a:ext cx="832858" cy="3955705"/>
              <a:chOff x="4143966" y="1727166"/>
              <a:chExt cx="832858" cy="3955705"/>
            </a:xfrm>
          </p:grpSpPr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6EADEE58-9D45-4EB1-B866-73E94D9F2A16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A5971BCE-8444-42FB-A897-2C570ADBCB29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BB133AF4-3929-4523-A4DC-E4A82E80D531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210" name="Group 209">
                <a:extLst>
                  <a:ext uri="{FF2B5EF4-FFF2-40B4-BE49-F238E27FC236}">
                    <a16:creationId xmlns:a16="http://schemas.microsoft.com/office/drawing/2014/main" id="{86578016-7BD2-4772-9982-DF8F4D530D19}"/>
                  </a:ext>
                </a:extLst>
              </p:cNvPr>
              <p:cNvGrpSpPr/>
              <p:nvPr/>
            </p:nvGrpSpPr>
            <p:grpSpPr>
              <a:xfrm>
                <a:off x="4143966" y="1727166"/>
                <a:ext cx="832858" cy="3908794"/>
                <a:chOff x="3413337" y="1734108"/>
                <a:chExt cx="832858" cy="3908794"/>
              </a:xfrm>
            </p:grpSpPr>
            <p:cxnSp>
              <p:nvCxnSpPr>
                <p:cNvPr id="213" name="Straight Arrow Connector 212">
                  <a:extLst>
                    <a:ext uri="{FF2B5EF4-FFF2-40B4-BE49-F238E27FC236}">
                      <a16:creationId xmlns:a16="http://schemas.microsoft.com/office/drawing/2014/main" id="{2E3E572C-9336-48D1-95B5-7FF8020F90BC}"/>
                    </a:ext>
                  </a:extLst>
                </p:cNvPr>
                <p:cNvCxnSpPr>
                  <a:cxnSpLocks/>
                  <a:stCxn id="216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14" name="Rectangle 213">
                  <a:extLst>
                    <a:ext uri="{FF2B5EF4-FFF2-40B4-BE49-F238E27FC236}">
                      <a16:creationId xmlns:a16="http://schemas.microsoft.com/office/drawing/2014/main" id="{5A112A36-A5D4-42B7-88A0-161A258E090B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15" name="Group 214">
                  <a:extLst>
                    <a:ext uri="{FF2B5EF4-FFF2-40B4-BE49-F238E27FC236}">
                      <a16:creationId xmlns:a16="http://schemas.microsoft.com/office/drawing/2014/main" id="{072F9708-B349-43B5-B76A-3493E436A905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24" name="Rectangle 223">
                    <a:extLst>
                      <a:ext uri="{FF2B5EF4-FFF2-40B4-BE49-F238E27FC236}">
                        <a16:creationId xmlns:a16="http://schemas.microsoft.com/office/drawing/2014/main" id="{E1DA4BB0-632D-4699-A82E-909555A0EE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" name="Rectangle 224">
                    <a:extLst>
                      <a:ext uri="{FF2B5EF4-FFF2-40B4-BE49-F238E27FC236}">
                        <a16:creationId xmlns:a16="http://schemas.microsoft.com/office/drawing/2014/main" id="{4476C8F6-0F00-4CBF-B422-6DCB33E4CC01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26" name="Rectangle 225">
                    <a:extLst>
                      <a:ext uri="{FF2B5EF4-FFF2-40B4-BE49-F238E27FC236}">
                        <a16:creationId xmlns:a16="http://schemas.microsoft.com/office/drawing/2014/main" id="{4FFE3798-9C5B-456C-B7D9-A38D3AC087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7" name="Rectangle 226">
                    <a:extLst>
                      <a:ext uri="{FF2B5EF4-FFF2-40B4-BE49-F238E27FC236}">
                        <a16:creationId xmlns:a16="http://schemas.microsoft.com/office/drawing/2014/main" id="{E0F82798-6AE2-4532-89D2-AC68F67034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8" name="Rectangle 227">
                    <a:extLst>
                      <a:ext uri="{FF2B5EF4-FFF2-40B4-BE49-F238E27FC236}">
                        <a16:creationId xmlns:a16="http://schemas.microsoft.com/office/drawing/2014/main" id="{90A15ED6-0346-46C8-84C4-5A8FF2F106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9" name="Rectangle 228">
                    <a:extLst>
                      <a:ext uri="{FF2B5EF4-FFF2-40B4-BE49-F238E27FC236}">
                        <a16:creationId xmlns:a16="http://schemas.microsoft.com/office/drawing/2014/main" id="{15FA0543-BAB5-4438-8D68-5CB5D930AF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D80A0266-E608-414D-9D31-749A537DF3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E9CA2293-1C89-424B-92E0-35BC178021A4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32" name="Rectangle 231">
                    <a:extLst>
                      <a:ext uri="{FF2B5EF4-FFF2-40B4-BE49-F238E27FC236}">
                        <a16:creationId xmlns:a16="http://schemas.microsoft.com/office/drawing/2014/main" id="{EAE6D06D-EF45-4E38-A5F6-98317544D0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3" name="Rectangle 232">
                    <a:extLst>
                      <a:ext uri="{FF2B5EF4-FFF2-40B4-BE49-F238E27FC236}">
                        <a16:creationId xmlns:a16="http://schemas.microsoft.com/office/drawing/2014/main" id="{382F2407-8027-43C3-96F4-4FD65951561B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641DB346-576A-400D-A631-F91DD9AB9E1F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7" name="Oval 216">
                  <a:extLst>
                    <a:ext uri="{FF2B5EF4-FFF2-40B4-BE49-F238E27FC236}">
                      <a16:creationId xmlns:a16="http://schemas.microsoft.com/office/drawing/2014/main" id="{DD025BDE-CBAC-4B72-8F41-451C8E2959CE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8" name="Rectangle 217">
                  <a:extLst>
                    <a:ext uri="{FF2B5EF4-FFF2-40B4-BE49-F238E27FC236}">
                      <a16:creationId xmlns:a16="http://schemas.microsoft.com/office/drawing/2014/main" id="{9AB62C8F-939E-4633-957B-39487F2E7022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19" name="TextBox 218">
                  <a:extLst>
                    <a:ext uri="{FF2B5EF4-FFF2-40B4-BE49-F238E27FC236}">
                      <a16:creationId xmlns:a16="http://schemas.microsoft.com/office/drawing/2014/main" id="{7721B6CC-5737-4563-936B-ED317F73B1B5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20" name="TextBox 219">
                  <a:extLst>
                    <a:ext uri="{FF2B5EF4-FFF2-40B4-BE49-F238E27FC236}">
                      <a16:creationId xmlns:a16="http://schemas.microsoft.com/office/drawing/2014/main" id="{D72B64C6-E5F5-4739-88B2-89DBF8FFC249}"/>
                    </a:ext>
                  </a:extLst>
                </p:cNvPr>
                <p:cNvSpPr txBox="1"/>
                <p:nvPr/>
              </p:nvSpPr>
              <p:spPr>
                <a:xfrm>
                  <a:off x="3420328" y="3486390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21" name="TextBox 220">
                  <a:extLst>
                    <a:ext uri="{FF2B5EF4-FFF2-40B4-BE49-F238E27FC236}">
                      <a16:creationId xmlns:a16="http://schemas.microsoft.com/office/drawing/2014/main" id="{71F1913E-AD26-4B90-96EC-DC4F3CFAFB21}"/>
                    </a:ext>
                  </a:extLst>
                </p:cNvPr>
                <p:cNvSpPr txBox="1"/>
                <p:nvPr/>
              </p:nvSpPr>
              <p:spPr>
                <a:xfrm>
                  <a:off x="3413337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7D6C59F-D4CB-43E7-A71C-9A3945C544FB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3" name="Rectangle 222">
                  <a:extLst>
                    <a:ext uri="{FF2B5EF4-FFF2-40B4-BE49-F238E27FC236}">
                      <a16:creationId xmlns:a16="http://schemas.microsoft.com/office/drawing/2014/main" id="{0DF4A474-DB65-4F37-BE44-64ADBC02207B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589FDDBB-0A8A-4294-A6F9-9072420FD329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656C8F6E-23DB-4643-A310-7C919B2A502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1A5B8462-BEE6-479B-B4FA-501F3BC8CF63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B0CDE8A3-DC94-4C4C-BC25-8E8455C5F24C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2418D538-EA95-49AF-B477-A07B13289881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6D2D5E44-700A-48ED-95AE-71054C9D6A73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DFD15D05-D6F8-4841-B6D4-66ADDB19B24C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519DB400-D4A2-48BF-BE43-54788AAF4870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2A53BC86-9695-40BD-A941-771AA826570C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70EED055-D85F-4E28-93E6-53630E77096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7D661D3E-8F58-4742-AAB4-52D5C43E6EFE}"/>
                </a:ext>
              </a:extLst>
            </p:cNvPr>
            <p:cNvGrpSpPr/>
            <p:nvPr userDrawn="1"/>
          </p:nvGrpSpPr>
          <p:grpSpPr>
            <a:xfrm>
              <a:off x="4284703" y="1748123"/>
              <a:ext cx="727269" cy="3942377"/>
              <a:chOff x="4820454" y="1736039"/>
              <a:chExt cx="727269" cy="3942377"/>
            </a:xfrm>
          </p:grpSpPr>
          <p:cxnSp>
            <p:nvCxnSpPr>
              <p:cNvPr id="181" name="Straight Arrow Connector 180">
                <a:extLst>
                  <a:ext uri="{FF2B5EF4-FFF2-40B4-BE49-F238E27FC236}">
                    <a16:creationId xmlns:a16="http://schemas.microsoft.com/office/drawing/2014/main" id="{BEBB8A4A-1E94-480D-B772-34FF3EA2D252}"/>
                  </a:ext>
                </a:extLst>
              </p:cNvPr>
              <p:cNvCxnSpPr>
                <a:cxnSpLocks/>
                <a:stCxn id="184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9DA07850-7E8B-40C8-9557-2504986AF7E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8B50868C-8F22-4D35-BC84-9D9308B948F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0AD4F57E-2BAC-46ED-B2BD-73A238E53545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E2E95202-E172-430D-827A-EEA909D98775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D16B2ABF-70C8-43DA-B4E5-E47182F54A19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1590EF1E-E18D-4A5A-B393-D8BAE4C59C8E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4FD68C62-18B2-449E-827D-DEA059476E64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61849644-7CA9-4FAD-84C9-C7B50A536E91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230471D3-70AC-415A-ABEA-B6A99589CA5D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DD393407-CCCC-4D97-A834-E33CDED135CE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28DFD65A-A6C7-4A06-9E27-758FB1AF00A6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981E5146-47A6-4D7C-BC6A-BA290B3FC766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F408AE13-EDB6-41A2-A9ED-C48081DC9F1A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9E8CE3CD-2066-4FA3-B475-0EB52347F90C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9CB1A532-3C5F-45F1-88F8-0F9A14C883BF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951F776C-538C-4BF6-BD92-06FF72299AC0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5.0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C1E94178-979A-422C-B210-6861C7B2ABC5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1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CE4108A7-80E1-4F5C-BE5B-F1C08BF653D2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90C0E2C0-0342-436A-B103-2BC052D9ABCD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2.5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D980D4DB-E850-4711-AA6C-72E2EA61D9F7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27F26E5E-4A69-46B4-9956-A05A89795CB7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B874C05F-BE0D-4638-9A9E-3751FC8BE380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781E1D4C-9879-40DF-9525-6F9C08CD5B6B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65EA5101-77C9-4CC8-AFD1-3F8A81CA5257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3CC47846-049D-41ED-B965-5C5CE0BD15AA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01F520D-7BB8-4ABB-84CD-74C8E2B579BE}"/>
                </a:ext>
              </a:extLst>
            </p:cNvPr>
            <p:cNvSpPr/>
            <p:nvPr userDrawn="1"/>
          </p:nvSpPr>
          <p:spPr>
            <a:xfrm>
              <a:off x="4187919" y="2745597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EA1FE2A-4647-4936-9C2F-9A89374AD94B}"/>
                </a:ext>
              </a:extLst>
            </p:cNvPr>
            <p:cNvSpPr/>
            <p:nvPr userDrawn="1"/>
          </p:nvSpPr>
          <p:spPr>
            <a:xfrm>
              <a:off x="4201969" y="3443640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C10F8681-8371-484E-8B69-34CD47892209}"/>
                </a:ext>
              </a:extLst>
            </p:cNvPr>
            <p:cNvSpPr/>
            <p:nvPr userDrawn="1"/>
          </p:nvSpPr>
          <p:spPr>
            <a:xfrm>
              <a:off x="4196196" y="416104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FADAC550-C6C2-485D-BA50-75657C3C8223}"/>
                </a:ext>
              </a:extLst>
            </p:cNvPr>
            <p:cNvSpPr/>
            <p:nvPr userDrawn="1"/>
          </p:nvSpPr>
          <p:spPr>
            <a:xfrm>
              <a:off x="4195734" y="4859799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1861448E-C5EA-42F0-9DA5-09603DF81E50}"/>
                </a:ext>
              </a:extLst>
            </p:cNvPr>
            <p:cNvSpPr/>
            <p:nvPr userDrawn="1"/>
          </p:nvSpPr>
          <p:spPr>
            <a:xfrm>
              <a:off x="4226208" y="3126056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655EDD06-C24F-46FF-8D6B-1307F9F3F081}"/>
                </a:ext>
              </a:extLst>
            </p:cNvPr>
            <p:cNvSpPr/>
            <p:nvPr userDrawn="1"/>
          </p:nvSpPr>
          <p:spPr>
            <a:xfrm>
              <a:off x="4226208" y="3823735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A8330C02-1094-4A75-BAB8-FA96EB6650B0}"/>
                </a:ext>
              </a:extLst>
            </p:cNvPr>
            <p:cNvSpPr/>
            <p:nvPr userDrawn="1"/>
          </p:nvSpPr>
          <p:spPr>
            <a:xfrm>
              <a:off x="4232682" y="4523428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31A01EEE-89F8-4D1A-90D2-E9A9871D9081}"/>
                </a:ext>
              </a:extLst>
            </p:cNvPr>
            <p:cNvSpPr/>
            <p:nvPr userDrawn="1"/>
          </p:nvSpPr>
          <p:spPr>
            <a:xfrm>
              <a:off x="4226208" y="5233387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A6A81791-7AA8-4AF4-9F74-5413C25F4070}"/>
                </a:ext>
              </a:extLst>
            </p:cNvPr>
            <p:cNvGrpSpPr/>
            <p:nvPr userDrawn="1"/>
          </p:nvGrpSpPr>
          <p:grpSpPr>
            <a:xfrm>
              <a:off x="5033791" y="1746196"/>
              <a:ext cx="774571" cy="3929039"/>
              <a:chOff x="6056945" y="1734112"/>
              <a:chExt cx="774571" cy="3929039"/>
            </a:xfrm>
          </p:grpSpPr>
          <p:cxnSp>
            <p:nvCxnSpPr>
              <p:cNvPr id="155" name="Straight Arrow Connector 154">
                <a:extLst>
                  <a:ext uri="{FF2B5EF4-FFF2-40B4-BE49-F238E27FC236}">
                    <a16:creationId xmlns:a16="http://schemas.microsoft.com/office/drawing/2014/main" id="{A524B462-3FA2-471F-B3DD-AC61D1585CE0}"/>
                  </a:ext>
                </a:extLst>
              </p:cNvPr>
              <p:cNvCxnSpPr>
                <a:cxnSpLocks/>
                <a:stCxn id="158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17A75C72-3685-4111-A001-6FEEE8419031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FC44CCE1-D892-492C-911D-945309BE2645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D1D7350D-EFD6-4878-9A69-457640F9EC22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2DA240E1-9DC3-4DFD-AA04-9EE8B9CA2D5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C99A30DD-D557-4156-A62A-A4250BEACCE5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E4170F3E-A53C-4C69-8BDF-C51786567E14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0F9DA084-7F18-45D9-94DA-AB726EC17255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884EB930-48B0-43CA-B197-743A378B2368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8204239E-EE41-4273-B5B2-709B3C0CA14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4E448C5F-A5E2-45F2-992C-14A9748F1485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8468F1CF-BB64-4476-86FD-6CEEE188395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3E9F5F65-076B-4237-ABF4-3056DB731250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FF69C375-45EC-4745-AB75-46D77B807799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42D6069F-3C62-4C1B-A48C-E1EF1A5C5C2D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092AA196-7D32-48B9-8D87-F41B6BE0A7C4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C0718BF9-B038-44A3-BB75-1573C3BE4C41}"/>
                  </a:ext>
                </a:extLst>
              </p:cNvPr>
              <p:cNvSpPr txBox="1"/>
              <p:nvPr/>
            </p:nvSpPr>
            <p:spPr>
              <a:xfrm>
                <a:off x="6056945" y="2757945"/>
                <a:ext cx="774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BC1B84BE-3A1F-465B-B8AD-D3C917A8224F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1.8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223986D1-0A77-4576-8B89-D1CA915247C1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A3AD2068-AFA0-46E0-8B7F-D0E7F630D58E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1196F8B0-F71F-4506-875F-0F6900E70A5A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E2BFC1FD-22E2-458B-A0C2-34EAF2DF0DFB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F652D3DB-7933-4E35-BF59-6E48009B783D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B23D88EA-6AC2-4E31-A8D9-7E5B2620B1E6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5C927B6B-5769-4378-9933-FA688CD3663A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96E01AA1-C832-4039-AD89-16920E5B26F3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071DBA57-E770-4CD3-9FCD-66761E44CE75}"/>
                </a:ext>
              </a:extLst>
            </p:cNvPr>
            <p:cNvSpPr/>
            <p:nvPr userDrawn="1"/>
          </p:nvSpPr>
          <p:spPr>
            <a:xfrm>
              <a:off x="4973729" y="273624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070B9C39-E13E-4A6A-8253-C7C4C7186333}"/>
                </a:ext>
              </a:extLst>
            </p:cNvPr>
            <p:cNvSpPr/>
            <p:nvPr userDrawn="1"/>
          </p:nvSpPr>
          <p:spPr>
            <a:xfrm>
              <a:off x="4987779" y="3434291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48CD6937-C5C3-4615-BB61-B45D2B6530E5}"/>
                </a:ext>
              </a:extLst>
            </p:cNvPr>
            <p:cNvSpPr/>
            <p:nvPr userDrawn="1"/>
          </p:nvSpPr>
          <p:spPr>
            <a:xfrm>
              <a:off x="4982006" y="415169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11F9A6D0-EABF-4E40-8A22-EE59A1B23C46}"/>
                </a:ext>
              </a:extLst>
            </p:cNvPr>
            <p:cNvSpPr/>
            <p:nvPr userDrawn="1"/>
          </p:nvSpPr>
          <p:spPr>
            <a:xfrm>
              <a:off x="4981544" y="4850450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EEE10441-73BE-4A07-AE63-EF90A1C32CC9}"/>
                </a:ext>
              </a:extLst>
            </p:cNvPr>
            <p:cNvSpPr/>
            <p:nvPr userDrawn="1"/>
          </p:nvSpPr>
          <p:spPr>
            <a:xfrm>
              <a:off x="5012018" y="311670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1C0C5525-FEE7-44F7-B822-43D2427C46C7}"/>
                </a:ext>
              </a:extLst>
            </p:cNvPr>
            <p:cNvSpPr/>
            <p:nvPr userDrawn="1"/>
          </p:nvSpPr>
          <p:spPr>
            <a:xfrm>
              <a:off x="5012018" y="381438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C8ABADC0-4311-4BC1-85D5-63976C6B3419}"/>
                </a:ext>
              </a:extLst>
            </p:cNvPr>
            <p:cNvSpPr/>
            <p:nvPr userDrawn="1"/>
          </p:nvSpPr>
          <p:spPr>
            <a:xfrm>
              <a:off x="5018492" y="4514079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BCCC0B4E-DB97-4327-994F-D1415C50475A}"/>
                </a:ext>
              </a:extLst>
            </p:cNvPr>
            <p:cNvSpPr/>
            <p:nvPr userDrawn="1"/>
          </p:nvSpPr>
          <p:spPr>
            <a:xfrm>
              <a:off x="5012018" y="5224038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5198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FBAD2A4-07AD-40C5-8E88-473B6F069486}"/>
              </a:ext>
            </a:extLst>
          </p:cNvPr>
          <p:cNvGrpSpPr/>
          <p:nvPr userDrawn="1"/>
        </p:nvGrpSpPr>
        <p:grpSpPr>
          <a:xfrm>
            <a:off x="3378159" y="873721"/>
            <a:ext cx="2663575" cy="4829641"/>
            <a:chOff x="3378159" y="873721"/>
            <a:chExt cx="2663575" cy="4829641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841E899-FA58-4860-914E-79B07C2DE7A9}"/>
                </a:ext>
              </a:extLst>
            </p:cNvPr>
            <p:cNvSpPr/>
            <p:nvPr/>
          </p:nvSpPr>
          <p:spPr bwMode="auto">
            <a:xfrm>
              <a:off x="3378159" y="962493"/>
              <a:ext cx="2615793" cy="15413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8E42E10-6906-46FA-86D6-E6B37FEEA837}"/>
                </a:ext>
              </a:extLst>
            </p:cNvPr>
            <p:cNvSpPr txBox="1"/>
            <p:nvPr/>
          </p:nvSpPr>
          <p:spPr>
            <a:xfrm>
              <a:off x="3532358" y="873721"/>
              <a:ext cx="2509376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B963022A-1A48-4E65-B271-0C070F6E7251}"/>
                </a:ext>
              </a:extLst>
            </p:cNvPr>
            <p:cNvGrpSpPr/>
            <p:nvPr userDrawn="1"/>
          </p:nvGrpSpPr>
          <p:grpSpPr>
            <a:xfrm>
              <a:off x="3532358" y="894384"/>
              <a:ext cx="1550828" cy="811361"/>
              <a:chOff x="3532358" y="894384"/>
              <a:chExt cx="1550828" cy="811361"/>
            </a:xfrm>
          </p:grpSpPr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7C112734-9B71-42E0-8DA4-E6E55B3DCD44}"/>
                  </a:ext>
                </a:extLst>
              </p:cNvPr>
              <p:cNvSpPr/>
              <p:nvPr userDrawn="1"/>
            </p:nvSpPr>
            <p:spPr bwMode="auto">
              <a:xfrm>
                <a:off x="3532358" y="1351520"/>
                <a:ext cx="715594" cy="354225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BB24F973-5CF8-4088-B036-B1669768441C}"/>
                  </a:ext>
                </a:extLst>
              </p:cNvPr>
              <p:cNvSpPr/>
              <p:nvPr userDrawn="1"/>
            </p:nvSpPr>
            <p:spPr>
              <a:xfrm>
                <a:off x="3753135" y="896370"/>
                <a:ext cx="269625" cy="461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j</a:t>
                </a:r>
              </a:p>
            </p:txBody>
          </p: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6F21394D-793A-463F-B005-EB05CDA55C9E}"/>
                  </a:ext>
                </a:extLst>
              </p:cNvPr>
              <p:cNvSpPr/>
              <p:nvPr userDrawn="1"/>
            </p:nvSpPr>
            <p:spPr bwMode="auto">
              <a:xfrm>
                <a:off x="4367591" y="1349543"/>
                <a:ext cx="715595" cy="35422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7218A66B-EFF8-4228-8625-D83B05F90C61}"/>
                  </a:ext>
                </a:extLst>
              </p:cNvPr>
              <p:cNvSpPr/>
              <p:nvPr userDrawn="1"/>
            </p:nvSpPr>
            <p:spPr>
              <a:xfrm>
                <a:off x="4553904" y="894384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k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79CF39ED-BB88-4805-A524-F7F4F1F195F6}"/>
                </a:ext>
              </a:extLst>
            </p:cNvPr>
            <p:cNvGrpSpPr/>
            <p:nvPr userDrawn="1"/>
          </p:nvGrpSpPr>
          <p:grpSpPr>
            <a:xfrm>
              <a:off x="3414749" y="1747657"/>
              <a:ext cx="832858" cy="3955705"/>
              <a:chOff x="4143966" y="1727166"/>
              <a:chExt cx="832858" cy="3955705"/>
            </a:xfrm>
          </p:grpSpPr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6EADEE58-9D45-4EB1-B866-73E94D9F2A16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A5971BCE-8444-42FB-A897-2C570ADBCB29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BB133AF4-3929-4523-A4DC-E4A82E80D531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210" name="Group 209">
                <a:extLst>
                  <a:ext uri="{FF2B5EF4-FFF2-40B4-BE49-F238E27FC236}">
                    <a16:creationId xmlns:a16="http://schemas.microsoft.com/office/drawing/2014/main" id="{86578016-7BD2-4772-9982-DF8F4D530D19}"/>
                  </a:ext>
                </a:extLst>
              </p:cNvPr>
              <p:cNvGrpSpPr/>
              <p:nvPr/>
            </p:nvGrpSpPr>
            <p:grpSpPr>
              <a:xfrm>
                <a:off x="4143966" y="1727166"/>
                <a:ext cx="832858" cy="3908794"/>
                <a:chOff x="3413337" y="1734108"/>
                <a:chExt cx="832858" cy="3908794"/>
              </a:xfrm>
            </p:grpSpPr>
            <p:cxnSp>
              <p:nvCxnSpPr>
                <p:cNvPr id="213" name="Straight Arrow Connector 212">
                  <a:extLst>
                    <a:ext uri="{FF2B5EF4-FFF2-40B4-BE49-F238E27FC236}">
                      <a16:creationId xmlns:a16="http://schemas.microsoft.com/office/drawing/2014/main" id="{2E3E572C-9336-48D1-95B5-7FF8020F90BC}"/>
                    </a:ext>
                  </a:extLst>
                </p:cNvPr>
                <p:cNvCxnSpPr>
                  <a:cxnSpLocks/>
                  <a:stCxn id="216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14" name="Rectangle 213">
                  <a:extLst>
                    <a:ext uri="{FF2B5EF4-FFF2-40B4-BE49-F238E27FC236}">
                      <a16:creationId xmlns:a16="http://schemas.microsoft.com/office/drawing/2014/main" id="{5A112A36-A5D4-42B7-88A0-161A258E090B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15" name="Group 214">
                  <a:extLst>
                    <a:ext uri="{FF2B5EF4-FFF2-40B4-BE49-F238E27FC236}">
                      <a16:creationId xmlns:a16="http://schemas.microsoft.com/office/drawing/2014/main" id="{072F9708-B349-43B5-B76A-3493E436A905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24" name="Rectangle 223">
                    <a:extLst>
                      <a:ext uri="{FF2B5EF4-FFF2-40B4-BE49-F238E27FC236}">
                        <a16:creationId xmlns:a16="http://schemas.microsoft.com/office/drawing/2014/main" id="{E1DA4BB0-632D-4699-A82E-909555A0EE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" name="Rectangle 224">
                    <a:extLst>
                      <a:ext uri="{FF2B5EF4-FFF2-40B4-BE49-F238E27FC236}">
                        <a16:creationId xmlns:a16="http://schemas.microsoft.com/office/drawing/2014/main" id="{4476C8F6-0F00-4CBF-B422-6DCB33E4CC01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26" name="Rectangle 225">
                    <a:extLst>
                      <a:ext uri="{FF2B5EF4-FFF2-40B4-BE49-F238E27FC236}">
                        <a16:creationId xmlns:a16="http://schemas.microsoft.com/office/drawing/2014/main" id="{4FFE3798-9C5B-456C-B7D9-A38D3AC087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7" name="Rectangle 226">
                    <a:extLst>
                      <a:ext uri="{FF2B5EF4-FFF2-40B4-BE49-F238E27FC236}">
                        <a16:creationId xmlns:a16="http://schemas.microsoft.com/office/drawing/2014/main" id="{E0F82798-6AE2-4532-89D2-AC68F67034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8" name="Rectangle 227">
                    <a:extLst>
                      <a:ext uri="{FF2B5EF4-FFF2-40B4-BE49-F238E27FC236}">
                        <a16:creationId xmlns:a16="http://schemas.microsoft.com/office/drawing/2014/main" id="{90A15ED6-0346-46C8-84C4-5A8FF2F106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9" name="Rectangle 228">
                    <a:extLst>
                      <a:ext uri="{FF2B5EF4-FFF2-40B4-BE49-F238E27FC236}">
                        <a16:creationId xmlns:a16="http://schemas.microsoft.com/office/drawing/2014/main" id="{15FA0543-BAB5-4438-8D68-5CB5D930AF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D80A0266-E608-414D-9D31-749A537DF3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E9CA2293-1C89-424B-92E0-35BC178021A4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32" name="Rectangle 231">
                    <a:extLst>
                      <a:ext uri="{FF2B5EF4-FFF2-40B4-BE49-F238E27FC236}">
                        <a16:creationId xmlns:a16="http://schemas.microsoft.com/office/drawing/2014/main" id="{EAE6D06D-EF45-4E38-A5F6-98317544D0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3" name="Rectangle 232">
                    <a:extLst>
                      <a:ext uri="{FF2B5EF4-FFF2-40B4-BE49-F238E27FC236}">
                        <a16:creationId xmlns:a16="http://schemas.microsoft.com/office/drawing/2014/main" id="{382F2407-8027-43C3-96F4-4FD65951561B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641DB346-576A-400D-A631-F91DD9AB9E1F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7" name="Oval 216">
                  <a:extLst>
                    <a:ext uri="{FF2B5EF4-FFF2-40B4-BE49-F238E27FC236}">
                      <a16:creationId xmlns:a16="http://schemas.microsoft.com/office/drawing/2014/main" id="{DD025BDE-CBAC-4B72-8F41-451C8E2959CE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8" name="Rectangle 217">
                  <a:extLst>
                    <a:ext uri="{FF2B5EF4-FFF2-40B4-BE49-F238E27FC236}">
                      <a16:creationId xmlns:a16="http://schemas.microsoft.com/office/drawing/2014/main" id="{9AB62C8F-939E-4633-957B-39487F2E7022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19" name="TextBox 218">
                  <a:extLst>
                    <a:ext uri="{FF2B5EF4-FFF2-40B4-BE49-F238E27FC236}">
                      <a16:creationId xmlns:a16="http://schemas.microsoft.com/office/drawing/2014/main" id="{7721B6CC-5737-4563-936B-ED317F73B1B5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20" name="TextBox 219">
                  <a:extLst>
                    <a:ext uri="{FF2B5EF4-FFF2-40B4-BE49-F238E27FC236}">
                      <a16:creationId xmlns:a16="http://schemas.microsoft.com/office/drawing/2014/main" id="{D72B64C6-E5F5-4739-88B2-89DBF8FFC249}"/>
                    </a:ext>
                  </a:extLst>
                </p:cNvPr>
                <p:cNvSpPr txBox="1"/>
                <p:nvPr/>
              </p:nvSpPr>
              <p:spPr>
                <a:xfrm>
                  <a:off x="3420328" y="3486390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21" name="TextBox 220">
                  <a:extLst>
                    <a:ext uri="{FF2B5EF4-FFF2-40B4-BE49-F238E27FC236}">
                      <a16:creationId xmlns:a16="http://schemas.microsoft.com/office/drawing/2014/main" id="{71F1913E-AD26-4B90-96EC-DC4F3CFAFB21}"/>
                    </a:ext>
                  </a:extLst>
                </p:cNvPr>
                <p:cNvSpPr txBox="1"/>
                <p:nvPr/>
              </p:nvSpPr>
              <p:spPr>
                <a:xfrm>
                  <a:off x="3413337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7D6C59F-D4CB-43E7-A71C-9A3945C544FB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3" name="Rectangle 222">
                  <a:extLst>
                    <a:ext uri="{FF2B5EF4-FFF2-40B4-BE49-F238E27FC236}">
                      <a16:creationId xmlns:a16="http://schemas.microsoft.com/office/drawing/2014/main" id="{0DF4A474-DB65-4F37-BE44-64ADBC02207B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589FDDBB-0A8A-4294-A6F9-9072420FD329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656C8F6E-23DB-4643-A310-7C919B2A502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1A5B8462-BEE6-479B-B4FA-501F3BC8CF63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B0CDE8A3-DC94-4C4C-BC25-8E8455C5F24C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2418D538-EA95-49AF-B477-A07B13289881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6D2D5E44-700A-48ED-95AE-71054C9D6A73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DFD15D05-D6F8-4841-B6D4-66ADDB19B24C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519DB400-D4A2-48BF-BE43-54788AAF4870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2A53BC86-9695-40BD-A941-771AA826570C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70EED055-D85F-4E28-93E6-53630E77096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7D661D3E-8F58-4742-AAB4-52D5C43E6EFE}"/>
                </a:ext>
              </a:extLst>
            </p:cNvPr>
            <p:cNvGrpSpPr/>
            <p:nvPr userDrawn="1"/>
          </p:nvGrpSpPr>
          <p:grpSpPr>
            <a:xfrm>
              <a:off x="4284703" y="1748123"/>
              <a:ext cx="727269" cy="3942377"/>
              <a:chOff x="4820454" y="1736039"/>
              <a:chExt cx="727269" cy="3942377"/>
            </a:xfrm>
          </p:grpSpPr>
          <p:cxnSp>
            <p:nvCxnSpPr>
              <p:cNvPr id="181" name="Straight Arrow Connector 180">
                <a:extLst>
                  <a:ext uri="{FF2B5EF4-FFF2-40B4-BE49-F238E27FC236}">
                    <a16:creationId xmlns:a16="http://schemas.microsoft.com/office/drawing/2014/main" id="{BEBB8A4A-1E94-480D-B772-34FF3EA2D252}"/>
                  </a:ext>
                </a:extLst>
              </p:cNvPr>
              <p:cNvCxnSpPr>
                <a:cxnSpLocks/>
                <a:stCxn id="184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9DA07850-7E8B-40C8-9557-2504986AF7E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8B50868C-8F22-4D35-BC84-9D9308B948F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0AD4F57E-2BAC-46ED-B2BD-73A238E53545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E2E95202-E172-430D-827A-EEA909D98775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D16B2ABF-70C8-43DA-B4E5-E47182F54A19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1590EF1E-E18D-4A5A-B393-D8BAE4C59C8E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4FD68C62-18B2-449E-827D-DEA059476E64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61849644-7CA9-4FAD-84C9-C7B50A536E91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230471D3-70AC-415A-ABEA-B6A99589CA5D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DD393407-CCCC-4D97-A834-E33CDED135CE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28DFD65A-A6C7-4A06-9E27-758FB1AF00A6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981E5146-47A6-4D7C-BC6A-BA290B3FC766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F408AE13-EDB6-41A2-A9ED-C48081DC9F1A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9E8CE3CD-2066-4FA3-B475-0EB52347F90C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9CB1A532-3C5F-45F1-88F8-0F9A14C883BF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951F776C-538C-4BF6-BD92-06FF72299AC0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5.0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C1E94178-979A-422C-B210-6861C7B2ABC5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1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CE4108A7-80E1-4F5C-BE5B-F1C08BF653D2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90C0E2C0-0342-436A-B103-2BC052D9ABCD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2.5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D980D4DB-E850-4711-AA6C-72E2EA61D9F7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27F26E5E-4A69-46B4-9956-A05A89795CB7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B874C05F-BE0D-4638-9A9E-3751FC8BE380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781E1D4C-9879-40DF-9525-6F9C08CD5B6B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65EA5101-77C9-4CC8-AFD1-3F8A81CA5257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3CC47846-049D-41ED-B965-5C5CE0BD15AA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01F520D-7BB8-4ABB-84CD-74C8E2B579BE}"/>
                </a:ext>
              </a:extLst>
            </p:cNvPr>
            <p:cNvSpPr/>
            <p:nvPr userDrawn="1"/>
          </p:nvSpPr>
          <p:spPr>
            <a:xfrm>
              <a:off x="4187919" y="2745597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EA1FE2A-4647-4936-9C2F-9A89374AD94B}"/>
                </a:ext>
              </a:extLst>
            </p:cNvPr>
            <p:cNvSpPr/>
            <p:nvPr userDrawn="1"/>
          </p:nvSpPr>
          <p:spPr>
            <a:xfrm>
              <a:off x="4201969" y="3443640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C10F8681-8371-484E-8B69-34CD47892209}"/>
                </a:ext>
              </a:extLst>
            </p:cNvPr>
            <p:cNvSpPr/>
            <p:nvPr userDrawn="1"/>
          </p:nvSpPr>
          <p:spPr>
            <a:xfrm>
              <a:off x="4196196" y="416104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FADAC550-C6C2-485D-BA50-75657C3C8223}"/>
                </a:ext>
              </a:extLst>
            </p:cNvPr>
            <p:cNvSpPr/>
            <p:nvPr userDrawn="1"/>
          </p:nvSpPr>
          <p:spPr>
            <a:xfrm>
              <a:off x="4195734" y="4859799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1861448E-C5EA-42F0-9DA5-09603DF81E50}"/>
                </a:ext>
              </a:extLst>
            </p:cNvPr>
            <p:cNvSpPr/>
            <p:nvPr userDrawn="1"/>
          </p:nvSpPr>
          <p:spPr>
            <a:xfrm>
              <a:off x="4226208" y="3126056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655EDD06-C24F-46FF-8D6B-1307F9F3F081}"/>
                </a:ext>
              </a:extLst>
            </p:cNvPr>
            <p:cNvSpPr/>
            <p:nvPr userDrawn="1"/>
          </p:nvSpPr>
          <p:spPr>
            <a:xfrm>
              <a:off x="4226208" y="3823735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A8330C02-1094-4A75-BAB8-FA96EB6650B0}"/>
                </a:ext>
              </a:extLst>
            </p:cNvPr>
            <p:cNvSpPr/>
            <p:nvPr userDrawn="1"/>
          </p:nvSpPr>
          <p:spPr>
            <a:xfrm>
              <a:off x="4232682" y="4523428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31A01EEE-89F8-4D1A-90D2-E9A9871D9081}"/>
                </a:ext>
              </a:extLst>
            </p:cNvPr>
            <p:cNvSpPr/>
            <p:nvPr userDrawn="1"/>
          </p:nvSpPr>
          <p:spPr>
            <a:xfrm>
              <a:off x="4226208" y="5233387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A6A81791-7AA8-4AF4-9F74-5413C25F4070}"/>
                </a:ext>
              </a:extLst>
            </p:cNvPr>
            <p:cNvGrpSpPr/>
            <p:nvPr userDrawn="1"/>
          </p:nvGrpSpPr>
          <p:grpSpPr>
            <a:xfrm>
              <a:off x="5033791" y="1746196"/>
              <a:ext cx="774571" cy="3929039"/>
              <a:chOff x="6056945" y="1734112"/>
              <a:chExt cx="774571" cy="3929039"/>
            </a:xfrm>
          </p:grpSpPr>
          <p:cxnSp>
            <p:nvCxnSpPr>
              <p:cNvPr id="155" name="Straight Arrow Connector 154">
                <a:extLst>
                  <a:ext uri="{FF2B5EF4-FFF2-40B4-BE49-F238E27FC236}">
                    <a16:creationId xmlns:a16="http://schemas.microsoft.com/office/drawing/2014/main" id="{A524B462-3FA2-471F-B3DD-AC61D1585CE0}"/>
                  </a:ext>
                </a:extLst>
              </p:cNvPr>
              <p:cNvCxnSpPr>
                <a:cxnSpLocks/>
                <a:stCxn id="158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17A75C72-3685-4111-A001-6FEEE8419031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FC44CCE1-D892-492C-911D-945309BE2645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D1D7350D-EFD6-4878-9A69-457640F9EC22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2DA240E1-9DC3-4DFD-AA04-9EE8B9CA2D5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C99A30DD-D557-4156-A62A-A4250BEACCE5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E4170F3E-A53C-4C69-8BDF-C51786567E14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0F9DA084-7F18-45D9-94DA-AB726EC17255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884EB930-48B0-43CA-B197-743A378B2368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8204239E-EE41-4273-B5B2-709B3C0CA14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4E448C5F-A5E2-45F2-992C-14A9748F1485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8468F1CF-BB64-4476-86FD-6CEEE188395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3E9F5F65-076B-4237-ABF4-3056DB731250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FF69C375-45EC-4745-AB75-46D77B807799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42D6069F-3C62-4C1B-A48C-E1EF1A5C5C2D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092AA196-7D32-48B9-8D87-F41B6BE0A7C4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C0718BF9-B038-44A3-BB75-1573C3BE4C41}"/>
                  </a:ext>
                </a:extLst>
              </p:cNvPr>
              <p:cNvSpPr txBox="1"/>
              <p:nvPr/>
            </p:nvSpPr>
            <p:spPr>
              <a:xfrm>
                <a:off x="6056945" y="2757945"/>
                <a:ext cx="774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BC1B84BE-3A1F-465B-B8AD-D3C917A8224F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1.8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223986D1-0A77-4576-8B89-D1CA915247C1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A3AD2068-AFA0-46E0-8B7F-D0E7F630D58E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1196F8B0-F71F-4506-875F-0F6900E70A5A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E2BFC1FD-22E2-458B-A0C2-34EAF2DF0DFB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F652D3DB-7933-4E35-BF59-6E48009B783D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B23D88EA-6AC2-4E31-A8D9-7E5B2620B1E6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5C927B6B-5769-4378-9933-FA688CD3663A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96E01AA1-C832-4039-AD89-16920E5B26F3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071DBA57-E770-4CD3-9FCD-66761E44CE75}"/>
                </a:ext>
              </a:extLst>
            </p:cNvPr>
            <p:cNvSpPr/>
            <p:nvPr userDrawn="1"/>
          </p:nvSpPr>
          <p:spPr>
            <a:xfrm>
              <a:off x="4973729" y="273624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070B9C39-E13E-4A6A-8253-C7C4C7186333}"/>
                </a:ext>
              </a:extLst>
            </p:cNvPr>
            <p:cNvSpPr/>
            <p:nvPr userDrawn="1"/>
          </p:nvSpPr>
          <p:spPr>
            <a:xfrm>
              <a:off x="4987779" y="3434291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48CD6937-C5C3-4615-BB61-B45D2B6530E5}"/>
                </a:ext>
              </a:extLst>
            </p:cNvPr>
            <p:cNvSpPr/>
            <p:nvPr userDrawn="1"/>
          </p:nvSpPr>
          <p:spPr>
            <a:xfrm>
              <a:off x="4982006" y="415169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11F9A6D0-EABF-4E40-8A22-EE59A1B23C46}"/>
                </a:ext>
              </a:extLst>
            </p:cNvPr>
            <p:cNvSpPr/>
            <p:nvPr userDrawn="1"/>
          </p:nvSpPr>
          <p:spPr>
            <a:xfrm>
              <a:off x="4981544" y="4850450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EEE10441-73BE-4A07-AE63-EF90A1C32CC9}"/>
                </a:ext>
              </a:extLst>
            </p:cNvPr>
            <p:cNvSpPr/>
            <p:nvPr userDrawn="1"/>
          </p:nvSpPr>
          <p:spPr>
            <a:xfrm>
              <a:off x="5012018" y="311670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1C0C5525-FEE7-44F7-B822-43D2427C46C7}"/>
                </a:ext>
              </a:extLst>
            </p:cNvPr>
            <p:cNvSpPr/>
            <p:nvPr userDrawn="1"/>
          </p:nvSpPr>
          <p:spPr>
            <a:xfrm>
              <a:off x="5012018" y="381438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C8ABADC0-4311-4BC1-85D5-63976C6B3419}"/>
                </a:ext>
              </a:extLst>
            </p:cNvPr>
            <p:cNvSpPr/>
            <p:nvPr userDrawn="1"/>
          </p:nvSpPr>
          <p:spPr>
            <a:xfrm>
              <a:off x="5018492" y="4514079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BCCC0B4E-DB97-4327-994F-D1415C50475A}"/>
                </a:ext>
              </a:extLst>
            </p:cNvPr>
            <p:cNvSpPr/>
            <p:nvPr userDrawn="1"/>
          </p:nvSpPr>
          <p:spPr>
            <a:xfrm>
              <a:off x="5012018" y="5224038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94155F00-2AAC-4D2A-9B63-89BF46CB83EF}"/>
              </a:ext>
            </a:extLst>
          </p:cNvPr>
          <p:cNvGrpSpPr/>
          <p:nvPr userDrawn="1"/>
        </p:nvGrpSpPr>
        <p:grpSpPr>
          <a:xfrm>
            <a:off x="6048246" y="1056447"/>
            <a:ext cx="2663575" cy="4829641"/>
            <a:chOff x="3378159" y="873721"/>
            <a:chExt cx="2663575" cy="4829641"/>
          </a:xfrm>
        </p:grpSpPr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33A4923E-E96C-4493-A4D7-EB365F0F0ECC}"/>
                </a:ext>
              </a:extLst>
            </p:cNvPr>
            <p:cNvSpPr/>
            <p:nvPr/>
          </p:nvSpPr>
          <p:spPr bwMode="auto">
            <a:xfrm>
              <a:off x="3378159" y="962493"/>
              <a:ext cx="2615793" cy="15413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859B23C3-13D1-41E1-BA13-137196D45D6F}"/>
                </a:ext>
              </a:extLst>
            </p:cNvPr>
            <p:cNvSpPr txBox="1"/>
            <p:nvPr/>
          </p:nvSpPr>
          <p:spPr>
            <a:xfrm>
              <a:off x="3532358" y="873721"/>
              <a:ext cx="2509376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  <p:grpSp>
          <p:nvGrpSpPr>
            <p:cNvPr id="350" name="Group 349">
              <a:extLst>
                <a:ext uri="{FF2B5EF4-FFF2-40B4-BE49-F238E27FC236}">
                  <a16:creationId xmlns:a16="http://schemas.microsoft.com/office/drawing/2014/main" id="{8DDAA1AC-C2C1-4F0F-B4E8-B1C9C4B1465B}"/>
                </a:ext>
              </a:extLst>
            </p:cNvPr>
            <p:cNvGrpSpPr/>
            <p:nvPr userDrawn="1"/>
          </p:nvGrpSpPr>
          <p:grpSpPr>
            <a:xfrm>
              <a:off x="3532358" y="894384"/>
              <a:ext cx="1550828" cy="811361"/>
              <a:chOff x="3532358" y="894384"/>
              <a:chExt cx="1550828" cy="811361"/>
            </a:xfrm>
          </p:grpSpPr>
          <p:sp>
            <p:nvSpPr>
              <p:cNvPr id="457" name="Rectangle 456">
                <a:extLst>
                  <a:ext uri="{FF2B5EF4-FFF2-40B4-BE49-F238E27FC236}">
                    <a16:creationId xmlns:a16="http://schemas.microsoft.com/office/drawing/2014/main" id="{FC86A00E-5F38-4AAD-B1B4-4B34DED12C88}"/>
                  </a:ext>
                </a:extLst>
              </p:cNvPr>
              <p:cNvSpPr/>
              <p:nvPr userDrawn="1"/>
            </p:nvSpPr>
            <p:spPr bwMode="auto">
              <a:xfrm>
                <a:off x="3532358" y="1351520"/>
                <a:ext cx="715594" cy="354225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8" name="Rectangle 457">
                <a:extLst>
                  <a:ext uri="{FF2B5EF4-FFF2-40B4-BE49-F238E27FC236}">
                    <a16:creationId xmlns:a16="http://schemas.microsoft.com/office/drawing/2014/main" id="{881E25C2-8F1D-41A5-9D4A-A7A2FA04F053}"/>
                  </a:ext>
                </a:extLst>
              </p:cNvPr>
              <p:cNvSpPr/>
              <p:nvPr userDrawn="1"/>
            </p:nvSpPr>
            <p:spPr>
              <a:xfrm>
                <a:off x="3753135" y="896370"/>
                <a:ext cx="269625" cy="461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j</a:t>
                </a:r>
              </a:p>
            </p:txBody>
          </p:sp>
          <p:sp>
            <p:nvSpPr>
              <p:cNvPr id="459" name="Rectangle 458">
                <a:extLst>
                  <a:ext uri="{FF2B5EF4-FFF2-40B4-BE49-F238E27FC236}">
                    <a16:creationId xmlns:a16="http://schemas.microsoft.com/office/drawing/2014/main" id="{B4A09C61-CEEF-46D9-8FFD-7E4FBA7AEC05}"/>
                  </a:ext>
                </a:extLst>
              </p:cNvPr>
              <p:cNvSpPr/>
              <p:nvPr userDrawn="1"/>
            </p:nvSpPr>
            <p:spPr bwMode="auto">
              <a:xfrm>
                <a:off x="4367591" y="1349543"/>
                <a:ext cx="715595" cy="35422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0" name="Rectangle 459">
                <a:extLst>
                  <a:ext uri="{FF2B5EF4-FFF2-40B4-BE49-F238E27FC236}">
                    <a16:creationId xmlns:a16="http://schemas.microsoft.com/office/drawing/2014/main" id="{753F92E6-A444-4540-9D52-324AE0FEA780}"/>
                  </a:ext>
                </a:extLst>
              </p:cNvPr>
              <p:cNvSpPr/>
              <p:nvPr userDrawn="1"/>
            </p:nvSpPr>
            <p:spPr>
              <a:xfrm>
                <a:off x="4553904" y="894384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k</a:t>
                </a:r>
              </a:p>
            </p:txBody>
          </p:sp>
        </p:grpSp>
        <p:grpSp>
          <p:nvGrpSpPr>
            <p:cNvPr id="351" name="Group 350">
              <a:extLst>
                <a:ext uri="{FF2B5EF4-FFF2-40B4-BE49-F238E27FC236}">
                  <a16:creationId xmlns:a16="http://schemas.microsoft.com/office/drawing/2014/main" id="{4A4B2468-622C-4AAD-A24A-3ED489DDCDB5}"/>
                </a:ext>
              </a:extLst>
            </p:cNvPr>
            <p:cNvGrpSpPr/>
            <p:nvPr userDrawn="1"/>
          </p:nvGrpSpPr>
          <p:grpSpPr>
            <a:xfrm>
              <a:off x="3414749" y="1747657"/>
              <a:ext cx="832858" cy="3955705"/>
              <a:chOff x="4143966" y="1727166"/>
              <a:chExt cx="832858" cy="3955705"/>
            </a:xfrm>
          </p:grpSpPr>
          <p:sp>
            <p:nvSpPr>
              <p:cNvPr id="430" name="TextBox 429">
                <a:extLst>
                  <a:ext uri="{FF2B5EF4-FFF2-40B4-BE49-F238E27FC236}">
                    <a16:creationId xmlns:a16="http://schemas.microsoft.com/office/drawing/2014/main" id="{0FA40DEB-2B8F-4DF7-A76C-32CBD196CAD9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31" name="TextBox 430">
                <a:extLst>
                  <a:ext uri="{FF2B5EF4-FFF2-40B4-BE49-F238E27FC236}">
                    <a16:creationId xmlns:a16="http://schemas.microsoft.com/office/drawing/2014/main" id="{443F546C-0645-4FA5-ADEE-F6539387C878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32" name="TextBox 431">
                <a:extLst>
                  <a:ext uri="{FF2B5EF4-FFF2-40B4-BE49-F238E27FC236}">
                    <a16:creationId xmlns:a16="http://schemas.microsoft.com/office/drawing/2014/main" id="{EF4DB1CA-5290-4145-9456-446A1C3A3ABB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433" name="Group 432">
                <a:extLst>
                  <a:ext uri="{FF2B5EF4-FFF2-40B4-BE49-F238E27FC236}">
                    <a16:creationId xmlns:a16="http://schemas.microsoft.com/office/drawing/2014/main" id="{B912B063-5B9F-41C0-BC7D-3FB79FE5DE26}"/>
                  </a:ext>
                </a:extLst>
              </p:cNvPr>
              <p:cNvGrpSpPr/>
              <p:nvPr/>
            </p:nvGrpSpPr>
            <p:grpSpPr>
              <a:xfrm>
                <a:off x="4143966" y="1727166"/>
                <a:ext cx="832858" cy="3908794"/>
                <a:chOff x="3413337" y="1734108"/>
                <a:chExt cx="832858" cy="3908794"/>
              </a:xfrm>
            </p:grpSpPr>
            <p:cxnSp>
              <p:nvCxnSpPr>
                <p:cNvPr id="436" name="Straight Arrow Connector 435">
                  <a:extLst>
                    <a:ext uri="{FF2B5EF4-FFF2-40B4-BE49-F238E27FC236}">
                      <a16:creationId xmlns:a16="http://schemas.microsoft.com/office/drawing/2014/main" id="{0EA0B8C8-04B5-415D-ADDB-C90D16AAE5B4}"/>
                    </a:ext>
                  </a:extLst>
                </p:cNvPr>
                <p:cNvCxnSpPr>
                  <a:cxnSpLocks/>
                  <a:stCxn id="439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37" name="Rectangle 436">
                  <a:extLst>
                    <a:ext uri="{FF2B5EF4-FFF2-40B4-BE49-F238E27FC236}">
                      <a16:creationId xmlns:a16="http://schemas.microsoft.com/office/drawing/2014/main" id="{C29BEC48-84DC-4E79-B597-2FD37F508FC4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438" name="Group 437">
                  <a:extLst>
                    <a:ext uri="{FF2B5EF4-FFF2-40B4-BE49-F238E27FC236}">
                      <a16:creationId xmlns:a16="http://schemas.microsoft.com/office/drawing/2014/main" id="{545BC25B-5BBA-47FB-989F-D1FABDC74EA5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447" name="Rectangle 446">
                    <a:extLst>
                      <a:ext uri="{FF2B5EF4-FFF2-40B4-BE49-F238E27FC236}">
                        <a16:creationId xmlns:a16="http://schemas.microsoft.com/office/drawing/2014/main" id="{E2912B2F-12BD-476F-AF60-A60A31C0D8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8" name="Rectangle 447">
                    <a:extLst>
                      <a:ext uri="{FF2B5EF4-FFF2-40B4-BE49-F238E27FC236}">
                        <a16:creationId xmlns:a16="http://schemas.microsoft.com/office/drawing/2014/main" id="{12B7B00B-ED2C-47F2-BF7C-2FACFE00AA48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449" name="Rectangle 448">
                    <a:extLst>
                      <a:ext uri="{FF2B5EF4-FFF2-40B4-BE49-F238E27FC236}">
                        <a16:creationId xmlns:a16="http://schemas.microsoft.com/office/drawing/2014/main" id="{ECE72D3F-E9D9-49EB-9A4E-47F26D4BDA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0" name="Rectangle 449">
                    <a:extLst>
                      <a:ext uri="{FF2B5EF4-FFF2-40B4-BE49-F238E27FC236}">
                        <a16:creationId xmlns:a16="http://schemas.microsoft.com/office/drawing/2014/main" id="{A1503664-110E-4F62-A013-D88DFDB4428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1" name="Rectangle 450">
                    <a:extLst>
                      <a:ext uri="{FF2B5EF4-FFF2-40B4-BE49-F238E27FC236}">
                        <a16:creationId xmlns:a16="http://schemas.microsoft.com/office/drawing/2014/main" id="{852C144E-B1A3-4FE1-88BE-74DB526797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2" name="Rectangle 451">
                    <a:extLst>
                      <a:ext uri="{FF2B5EF4-FFF2-40B4-BE49-F238E27FC236}">
                        <a16:creationId xmlns:a16="http://schemas.microsoft.com/office/drawing/2014/main" id="{0766ABBF-1609-4505-B61C-84E72FECBEE1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453" name="Rectangle 452">
                    <a:extLst>
                      <a:ext uri="{FF2B5EF4-FFF2-40B4-BE49-F238E27FC236}">
                        <a16:creationId xmlns:a16="http://schemas.microsoft.com/office/drawing/2014/main" id="{644937AF-2955-48FE-8C8D-768C99155B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4" name="Rectangle 453">
                    <a:extLst>
                      <a:ext uri="{FF2B5EF4-FFF2-40B4-BE49-F238E27FC236}">
                        <a16:creationId xmlns:a16="http://schemas.microsoft.com/office/drawing/2014/main" id="{6471AB44-D529-443C-A05B-CBA06F86EC7D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455" name="Rectangle 454">
                    <a:extLst>
                      <a:ext uri="{FF2B5EF4-FFF2-40B4-BE49-F238E27FC236}">
                        <a16:creationId xmlns:a16="http://schemas.microsoft.com/office/drawing/2014/main" id="{6D94E8A7-BEB8-4A68-BFCC-EC2380C8652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6" name="Rectangle 455">
                    <a:extLst>
                      <a:ext uri="{FF2B5EF4-FFF2-40B4-BE49-F238E27FC236}">
                        <a16:creationId xmlns:a16="http://schemas.microsoft.com/office/drawing/2014/main" id="{F792C489-1955-46FC-AE21-9A981EEC0860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439" name="Rectangle 438">
                  <a:extLst>
                    <a:ext uri="{FF2B5EF4-FFF2-40B4-BE49-F238E27FC236}">
                      <a16:creationId xmlns:a16="http://schemas.microsoft.com/office/drawing/2014/main" id="{3D8AEC4E-226A-4022-A945-AA98D4B7D73E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0" name="Oval 439">
                  <a:extLst>
                    <a:ext uri="{FF2B5EF4-FFF2-40B4-BE49-F238E27FC236}">
                      <a16:creationId xmlns:a16="http://schemas.microsoft.com/office/drawing/2014/main" id="{F90841A6-A1E8-431D-BE86-35813749D289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1" name="Rectangle 440">
                  <a:extLst>
                    <a:ext uri="{FF2B5EF4-FFF2-40B4-BE49-F238E27FC236}">
                      <a16:creationId xmlns:a16="http://schemas.microsoft.com/office/drawing/2014/main" id="{34123749-8A01-4C9D-93D6-FD5F437073D6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442" name="TextBox 441">
                  <a:extLst>
                    <a:ext uri="{FF2B5EF4-FFF2-40B4-BE49-F238E27FC236}">
                      <a16:creationId xmlns:a16="http://schemas.microsoft.com/office/drawing/2014/main" id="{B4D31B8B-58A7-403F-83B0-986FC45FACF8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443" name="TextBox 442">
                  <a:extLst>
                    <a:ext uri="{FF2B5EF4-FFF2-40B4-BE49-F238E27FC236}">
                      <a16:creationId xmlns:a16="http://schemas.microsoft.com/office/drawing/2014/main" id="{5609D84B-9628-4BCD-8807-CB88F3BD0356}"/>
                    </a:ext>
                  </a:extLst>
                </p:cNvPr>
                <p:cNvSpPr txBox="1"/>
                <p:nvPr/>
              </p:nvSpPr>
              <p:spPr>
                <a:xfrm>
                  <a:off x="3420328" y="3486390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444" name="TextBox 443">
                  <a:extLst>
                    <a:ext uri="{FF2B5EF4-FFF2-40B4-BE49-F238E27FC236}">
                      <a16:creationId xmlns:a16="http://schemas.microsoft.com/office/drawing/2014/main" id="{BBBC869E-FB82-4C72-BE68-ED518180CF47}"/>
                    </a:ext>
                  </a:extLst>
                </p:cNvPr>
                <p:cNvSpPr txBox="1"/>
                <p:nvPr/>
              </p:nvSpPr>
              <p:spPr>
                <a:xfrm>
                  <a:off x="3413337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445" name="Rectangle 444">
                  <a:extLst>
                    <a:ext uri="{FF2B5EF4-FFF2-40B4-BE49-F238E27FC236}">
                      <a16:creationId xmlns:a16="http://schemas.microsoft.com/office/drawing/2014/main" id="{795FC4C7-867C-46B2-91D5-4755788AB485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6" name="Rectangle 445">
                  <a:extLst>
                    <a:ext uri="{FF2B5EF4-FFF2-40B4-BE49-F238E27FC236}">
                      <a16:creationId xmlns:a16="http://schemas.microsoft.com/office/drawing/2014/main" id="{4F0C0FEE-C7D9-43BE-B455-65E4D6BC5EBB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4" name="TextBox 433">
                <a:extLst>
                  <a:ext uri="{FF2B5EF4-FFF2-40B4-BE49-F238E27FC236}">
                    <a16:creationId xmlns:a16="http://schemas.microsoft.com/office/drawing/2014/main" id="{1D1699C8-C810-426D-BC3D-AAD8F6FE3CF7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35" name="TextBox 434">
                <a:extLst>
                  <a:ext uri="{FF2B5EF4-FFF2-40B4-BE49-F238E27FC236}">
                    <a16:creationId xmlns:a16="http://schemas.microsoft.com/office/drawing/2014/main" id="{8B653348-64A6-47C2-8B52-61489ACA5EAE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52" name="Rectangle 351">
              <a:extLst>
                <a:ext uri="{FF2B5EF4-FFF2-40B4-BE49-F238E27FC236}">
                  <a16:creationId xmlns:a16="http://schemas.microsoft.com/office/drawing/2014/main" id="{435D82C3-275B-4CF9-9141-7A2E6AAECEBE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EFB58D0F-54CC-410D-9D3A-9501451CC7AA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10E246B0-82CA-41EB-A4DF-414B342A523F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E1AD6DB9-F91F-43A9-B086-9844ADD367AA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C0149757-A890-4548-AD60-02C4819F690F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id="{A184CD6C-657B-4A57-8573-38104397DED9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C5ACEBE1-8AAC-42F3-9C2A-7C0ABECD419A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400987E-995A-48AB-85F6-C049A040513A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id="{11DF0C4B-C214-48F4-A717-0DDE47E98AA7}"/>
                </a:ext>
              </a:extLst>
            </p:cNvPr>
            <p:cNvGrpSpPr/>
            <p:nvPr userDrawn="1"/>
          </p:nvGrpSpPr>
          <p:grpSpPr>
            <a:xfrm>
              <a:off x="4284703" y="1748123"/>
              <a:ext cx="727269" cy="3942377"/>
              <a:chOff x="4820454" y="1736039"/>
              <a:chExt cx="727269" cy="3942377"/>
            </a:xfrm>
          </p:grpSpPr>
          <p:cxnSp>
            <p:nvCxnSpPr>
              <p:cNvPr id="404" name="Straight Arrow Connector 403">
                <a:extLst>
                  <a:ext uri="{FF2B5EF4-FFF2-40B4-BE49-F238E27FC236}">
                    <a16:creationId xmlns:a16="http://schemas.microsoft.com/office/drawing/2014/main" id="{A13A6779-819F-4AAC-B5FB-E199599753C4}"/>
                  </a:ext>
                </a:extLst>
              </p:cNvPr>
              <p:cNvCxnSpPr>
                <a:cxnSpLocks/>
                <a:stCxn id="407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05" name="Rectangle 404">
                <a:extLst>
                  <a:ext uri="{FF2B5EF4-FFF2-40B4-BE49-F238E27FC236}">
                    <a16:creationId xmlns:a16="http://schemas.microsoft.com/office/drawing/2014/main" id="{6840F5D7-D3AC-421A-B507-F4860F97D92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06" name="Group 405">
                <a:extLst>
                  <a:ext uri="{FF2B5EF4-FFF2-40B4-BE49-F238E27FC236}">
                    <a16:creationId xmlns:a16="http://schemas.microsoft.com/office/drawing/2014/main" id="{7DC36302-0F4F-472B-8759-2DB5041271F1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420" name="Rectangle 419">
                  <a:extLst>
                    <a:ext uri="{FF2B5EF4-FFF2-40B4-BE49-F238E27FC236}">
                      <a16:creationId xmlns:a16="http://schemas.microsoft.com/office/drawing/2014/main" id="{C0864589-CDC5-44F9-87EF-8A18EF09E0C9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1" name="Rectangle 420">
                  <a:extLst>
                    <a:ext uri="{FF2B5EF4-FFF2-40B4-BE49-F238E27FC236}">
                      <a16:creationId xmlns:a16="http://schemas.microsoft.com/office/drawing/2014/main" id="{C61CAB88-0929-489E-B4AF-D1CDEC1FD4E6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22" name="Rectangle 421">
                  <a:extLst>
                    <a:ext uri="{FF2B5EF4-FFF2-40B4-BE49-F238E27FC236}">
                      <a16:creationId xmlns:a16="http://schemas.microsoft.com/office/drawing/2014/main" id="{A5F1B482-85BB-41EC-BB5E-CEEC573D3057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3" name="Rectangle 422">
                  <a:extLst>
                    <a:ext uri="{FF2B5EF4-FFF2-40B4-BE49-F238E27FC236}">
                      <a16:creationId xmlns:a16="http://schemas.microsoft.com/office/drawing/2014/main" id="{D984662C-1CDD-469E-8B83-CFF36EC70B72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4" name="Rectangle 423">
                  <a:extLst>
                    <a:ext uri="{FF2B5EF4-FFF2-40B4-BE49-F238E27FC236}">
                      <a16:creationId xmlns:a16="http://schemas.microsoft.com/office/drawing/2014/main" id="{9E6330E4-8E76-44D3-A8DB-D20FB8BFCABD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5" name="Rectangle 424">
                  <a:extLst>
                    <a:ext uri="{FF2B5EF4-FFF2-40B4-BE49-F238E27FC236}">
                      <a16:creationId xmlns:a16="http://schemas.microsoft.com/office/drawing/2014/main" id="{1D750CC9-93EF-4FC3-8162-5BB6F5B303D2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26" name="Rectangle 425">
                  <a:extLst>
                    <a:ext uri="{FF2B5EF4-FFF2-40B4-BE49-F238E27FC236}">
                      <a16:creationId xmlns:a16="http://schemas.microsoft.com/office/drawing/2014/main" id="{DE269DFB-9666-4C04-A676-A83E000A5352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7" name="Rectangle 426">
                  <a:extLst>
                    <a:ext uri="{FF2B5EF4-FFF2-40B4-BE49-F238E27FC236}">
                      <a16:creationId xmlns:a16="http://schemas.microsoft.com/office/drawing/2014/main" id="{D64AE207-2A4B-4E38-805B-5DF7C3F82F14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28" name="Rectangle 427">
                  <a:extLst>
                    <a:ext uri="{FF2B5EF4-FFF2-40B4-BE49-F238E27FC236}">
                      <a16:creationId xmlns:a16="http://schemas.microsoft.com/office/drawing/2014/main" id="{83FB558D-2D53-4BF4-906B-5B38EA66F9B1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9" name="Rectangle 428">
                  <a:extLst>
                    <a:ext uri="{FF2B5EF4-FFF2-40B4-BE49-F238E27FC236}">
                      <a16:creationId xmlns:a16="http://schemas.microsoft.com/office/drawing/2014/main" id="{EEA65EE9-589F-4076-8A19-8C3C6753BD68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07" name="Rectangle 406">
                <a:extLst>
                  <a:ext uri="{FF2B5EF4-FFF2-40B4-BE49-F238E27FC236}">
                    <a16:creationId xmlns:a16="http://schemas.microsoft.com/office/drawing/2014/main" id="{C5FFF50E-E490-486D-B071-52B595654C48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8" name="Oval 407">
                <a:extLst>
                  <a:ext uri="{FF2B5EF4-FFF2-40B4-BE49-F238E27FC236}">
                    <a16:creationId xmlns:a16="http://schemas.microsoft.com/office/drawing/2014/main" id="{D60AE137-EAAC-48C3-9C5B-B506BAD6C859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9" name="Rectangle 408">
                <a:extLst>
                  <a:ext uri="{FF2B5EF4-FFF2-40B4-BE49-F238E27FC236}">
                    <a16:creationId xmlns:a16="http://schemas.microsoft.com/office/drawing/2014/main" id="{272F3CE7-46B9-4521-AE87-789967688AF3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10" name="TextBox 409">
                <a:extLst>
                  <a:ext uri="{FF2B5EF4-FFF2-40B4-BE49-F238E27FC236}">
                    <a16:creationId xmlns:a16="http://schemas.microsoft.com/office/drawing/2014/main" id="{91D0EA52-FDE0-4118-9194-0DD16EF44667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5.0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1" name="TextBox 410">
                <a:extLst>
                  <a:ext uri="{FF2B5EF4-FFF2-40B4-BE49-F238E27FC236}">
                    <a16:creationId xmlns:a16="http://schemas.microsoft.com/office/drawing/2014/main" id="{BA665A02-0727-4574-8921-65EF8F16B8BC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1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2" name="TextBox 411">
                <a:extLst>
                  <a:ext uri="{FF2B5EF4-FFF2-40B4-BE49-F238E27FC236}">
                    <a16:creationId xmlns:a16="http://schemas.microsoft.com/office/drawing/2014/main" id="{B157CCC0-4A83-458C-B98D-9FA88C8E98DB}"/>
                  </a:ext>
                </a:extLst>
              </p:cNvPr>
              <p:cNvSpPr txBox="1"/>
              <p:nvPr/>
            </p:nvSpPr>
            <p:spPr>
              <a:xfrm>
                <a:off x="4874915" y="3470516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3" name="TextBox 412">
                <a:extLst>
                  <a:ext uri="{FF2B5EF4-FFF2-40B4-BE49-F238E27FC236}">
                    <a16:creationId xmlns:a16="http://schemas.microsoft.com/office/drawing/2014/main" id="{1C48CEBF-04F0-4243-B409-9DCEA3E8B0F3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2.5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4" name="TextBox 413">
                <a:extLst>
                  <a:ext uri="{FF2B5EF4-FFF2-40B4-BE49-F238E27FC236}">
                    <a16:creationId xmlns:a16="http://schemas.microsoft.com/office/drawing/2014/main" id="{ACD0D0F9-85BE-4A79-8CB3-834B5F9CF461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5" name="TextBox 414">
                <a:extLst>
                  <a:ext uri="{FF2B5EF4-FFF2-40B4-BE49-F238E27FC236}">
                    <a16:creationId xmlns:a16="http://schemas.microsoft.com/office/drawing/2014/main" id="{ED51F0C8-4980-4AF3-A709-A9C7F00F54C4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6" name="Rectangle 415">
                <a:extLst>
                  <a:ext uri="{FF2B5EF4-FFF2-40B4-BE49-F238E27FC236}">
                    <a16:creationId xmlns:a16="http://schemas.microsoft.com/office/drawing/2014/main" id="{6CBC4438-1105-4731-B64B-536D54C46DFC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7" name="Rectangle 416">
                <a:extLst>
                  <a:ext uri="{FF2B5EF4-FFF2-40B4-BE49-F238E27FC236}">
                    <a16:creationId xmlns:a16="http://schemas.microsoft.com/office/drawing/2014/main" id="{9DA65194-1C1C-483D-9497-9326DDBA5DC5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8" name="TextBox 417">
                <a:extLst>
                  <a:ext uri="{FF2B5EF4-FFF2-40B4-BE49-F238E27FC236}">
                    <a16:creationId xmlns:a16="http://schemas.microsoft.com/office/drawing/2014/main" id="{6599D63E-1E34-4452-AC53-D87C63D9B52F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19" name="TextBox 418">
                <a:extLst>
                  <a:ext uri="{FF2B5EF4-FFF2-40B4-BE49-F238E27FC236}">
                    <a16:creationId xmlns:a16="http://schemas.microsoft.com/office/drawing/2014/main" id="{677D3DD0-82E9-43FD-8FDB-96D428D4464A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F70F7AA4-8393-41A3-9928-55CBA455896A}"/>
                </a:ext>
              </a:extLst>
            </p:cNvPr>
            <p:cNvSpPr/>
            <p:nvPr userDrawn="1"/>
          </p:nvSpPr>
          <p:spPr>
            <a:xfrm>
              <a:off x="4187919" y="2745597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82C6C444-F37F-4A21-AEC1-1FF01DBF9AA3}"/>
                </a:ext>
              </a:extLst>
            </p:cNvPr>
            <p:cNvSpPr/>
            <p:nvPr userDrawn="1"/>
          </p:nvSpPr>
          <p:spPr>
            <a:xfrm>
              <a:off x="4201969" y="3443640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6509A5AF-AE66-44AB-A6BC-034C10879454}"/>
                </a:ext>
              </a:extLst>
            </p:cNvPr>
            <p:cNvSpPr/>
            <p:nvPr userDrawn="1"/>
          </p:nvSpPr>
          <p:spPr>
            <a:xfrm>
              <a:off x="4196196" y="416104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73966005-E001-49F6-A778-45B9A8FA9F78}"/>
                </a:ext>
              </a:extLst>
            </p:cNvPr>
            <p:cNvSpPr/>
            <p:nvPr userDrawn="1"/>
          </p:nvSpPr>
          <p:spPr>
            <a:xfrm>
              <a:off x="4195734" y="4859799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B65A3D62-5324-4313-97EF-205F7EA56A93}"/>
                </a:ext>
              </a:extLst>
            </p:cNvPr>
            <p:cNvSpPr/>
            <p:nvPr userDrawn="1"/>
          </p:nvSpPr>
          <p:spPr>
            <a:xfrm>
              <a:off x="4226208" y="3126056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A39AA0A2-CD14-472B-B212-2396A67BDD30}"/>
                </a:ext>
              </a:extLst>
            </p:cNvPr>
            <p:cNvSpPr/>
            <p:nvPr userDrawn="1"/>
          </p:nvSpPr>
          <p:spPr>
            <a:xfrm>
              <a:off x="4226208" y="3823735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E3577F1E-22D2-4818-BCD6-F17C5018767F}"/>
                </a:ext>
              </a:extLst>
            </p:cNvPr>
            <p:cNvSpPr/>
            <p:nvPr userDrawn="1"/>
          </p:nvSpPr>
          <p:spPr>
            <a:xfrm>
              <a:off x="4232682" y="4523428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359F7F48-EE42-48F1-954B-901C811C212B}"/>
                </a:ext>
              </a:extLst>
            </p:cNvPr>
            <p:cNvSpPr/>
            <p:nvPr userDrawn="1"/>
          </p:nvSpPr>
          <p:spPr>
            <a:xfrm>
              <a:off x="4226208" y="5233387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grpSp>
          <p:nvGrpSpPr>
            <p:cNvPr id="369" name="Group 368">
              <a:extLst>
                <a:ext uri="{FF2B5EF4-FFF2-40B4-BE49-F238E27FC236}">
                  <a16:creationId xmlns:a16="http://schemas.microsoft.com/office/drawing/2014/main" id="{ECBADEE5-7458-4C44-9F8B-7A060AF8A47E}"/>
                </a:ext>
              </a:extLst>
            </p:cNvPr>
            <p:cNvGrpSpPr/>
            <p:nvPr userDrawn="1"/>
          </p:nvGrpSpPr>
          <p:grpSpPr>
            <a:xfrm>
              <a:off x="5027011" y="1746196"/>
              <a:ext cx="774571" cy="3929039"/>
              <a:chOff x="6050165" y="1734112"/>
              <a:chExt cx="774571" cy="3929039"/>
            </a:xfrm>
          </p:grpSpPr>
          <p:cxnSp>
            <p:nvCxnSpPr>
              <p:cNvPr id="378" name="Straight Arrow Connector 377">
                <a:extLst>
                  <a:ext uri="{FF2B5EF4-FFF2-40B4-BE49-F238E27FC236}">
                    <a16:creationId xmlns:a16="http://schemas.microsoft.com/office/drawing/2014/main" id="{87C8A315-029C-4942-8ADC-F653677F692C}"/>
                  </a:ext>
                </a:extLst>
              </p:cNvPr>
              <p:cNvCxnSpPr>
                <a:cxnSpLocks/>
                <a:stCxn id="381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79" name="Rectangle 378">
                <a:extLst>
                  <a:ext uri="{FF2B5EF4-FFF2-40B4-BE49-F238E27FC236}">
                    <a16:creationId xmlns:a16="http://schemas.microsoft.com/office/drawing/2014/main" id="{9C0318AB-B926-41AD-AE4C-2A9226A0EFBF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380" name="Group 379">
                <a:extLst>
                  <a:ext uri="{FF2B5EF4-FFF2-40B4-BE49-F238E27FC236}">
                    <a16:creationId xmlns:a16="http://schemas.microsoft.com/office/drawing/2014/main" id="{CAA2134E-C176-412A-BEA9-4C4B5E41A4CC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394" name="Rectangle 393">
                  <a:extLst>
                    <a:ext uri="{FF2B5EF4-FFF2-40B4-BE49-F238E27FC236}">
                      <a16:creationId xmlns:a16="http://schemas.microsoft.com/office/drawing/2014/main" id="{B79120F0-22CA-4DBA-A3D5-4767992EB08E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5" name="Rectangle 394">
                  <a:extLst>
                    <a:ext uri="{FF2B5EF4-FFF2-40B4-BE49-F238E27FC236}">
                      <a16:creationId xmlns:a16="http://schemas.microsoft.com/office/drawing/2014/main" id="{A9985C54-4C7D-47E1-B233-24EA80A6E62C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372FC686-D5AA-4A96-9054-09674F74AA67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7" name="Rectangle 396">
                  <a:extLst>
                    <a:ext uri="{FF2B5EF4-FFF2-40B4-BE49-F238E27FC236}">
                      <a16:creationId xmlns:a16="http://schemas.microsoft.com/office/drawing/2014/main" id="{4EE73503-D3FA-4158-BD11-636DBE029EC5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8" name="Rectangle 397">
                  <a:extLst>
                    <a:ext uri="{FF2B5EF4-FFF2-40B4-BE49-F238E27FC236}">
                      <a16:creationId xmlns:a16="http://schemas.microsoft.com/office/drawing/2014/main" id="{FAAFE834-274A-4F25-9C43-56868F6F8B73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" name="Rectangle 398">
                  <a:extLst>
                    <a:ext uri="{FF2B5EF4-FFF2-40B4-BE49-F238E27FC236}">
                      <a16:creationId xmlns:a16="http://schemas.microsoft.com/office/drawing/2014/main" id="{876C49F9-5B4D-4CEF-B80D-564B3B3AF2CB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00" name="Rectangle 399">
                  <a:extLst>
                    <a:ext uri="{FF2B5EF4-FFF2-40B4-BE49-F238E27FC236}">
                      <a16:creationId xmlns:a16="http://schemas.microsoft.com/office/drawing/2014/main" id="{4CA241D0-6144-409E-AF2C-4CD4F800A377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1" name="Rectangle 400">
                  <a:extLst>
                    <a:ext uri="{FF2B5EF4-FFF2-40B4-BE49-F238E27FC236}">
                      <a16:creationId xmlns:a16="http://schemas.microsoft.com/office/drawing/2014/main" id="{7CB63E5C-F171-4717-AFF3-0B5C3AEF2CAB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02" name="Rectangle 401">
                  <a:extLst>
                    <a:ext uri="{FF2B5EF4-FFF2-40B4-BE49-F238E27FC236}">
                      <a16:creationId xmlns:a16="http://schemas.microsoft.com/office/drawing/2014/main" id="{095F2435-8C91-4465-89EE-1D0298E64CB0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3" name="Rectangle 402">
                  <a:extLst>
                    <a:ext uri="{FF2B5EF4-FFF2-40B4-BE49-F238E27FC236}">
                      <a16:creationId xmlns:a16="http://schemas.microsoft.com/office/drawing/2014/main" id="{170B86C4-B0F2-4DC3-9C6B-2BB069CF0D9F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381" name="Rectangle 380">
                <a:extLst>
                  <a:ext uri="{FF2B5EF4-FFF2-40B4-BE49-F238E27FC236}">
                    <a16:creationId xmlns:a16="http://schemas.microsoft.com/office/drawing/2014/main" id="{CA24C7B8-7530-45B6-92A6-494356395BEE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2" name="Oval 381">
                <a:extLst>
                  <a:ext uri="{FF2B5EF4-FFF2-40B4-BE49-F238E27FC236}">
                    <a16:creationId xmlns:a16="http://schemas.microsoft.com/office/drawing/2014/main" id="{19151460-276F-4838-98CD-6EE317FF869C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3" name="Rectangle 382">
                <a:extLst>
                  <a:ext uri="{FF2B5EF4-FFF2-40B4-BE49-F238E27FC236}">
                    <a16:creationId xmlns:a16="http://schemas.microsoft.com/office/drawing/2014/main" id="{E82678C9-11D9-4009-B008-AF8321311C47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384" name="TextBox 383">
                <a:extLst>
                  <a:ext uri="{FF2B5EF4-FFF2-40B4-BE49-F238E27FC236}">
                    <a16:creationId xmlns:a16="http://schemas.microsoft.com/office/drawing/2014/main" id="{067D5DB9-DADF-4232-B6C1-B40F9F2EE0E5}"/>
                  </a:ext>
                </a:extLst>
              </p:cNvPr>
              <p:cNvSpPr txBox="1"/>
              <p:nvPr/>
            </p:nvSpPr>
            <p:spPr>
              <a:xfrm>
                <a:off x="6050165" y="2757945"/>
                <a:ext cx="774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85" name="TextBox 384">
                <a:extLst>
                  <a:ext uri="{FF2B5EF4-FFF2-40B4-BE49-F238E27FC236}">
                    <a16:creationId xmlns:a16="http://schemas.microsoft.com/office/drawing/2014/main" id="{39C79D5B-2E92-4316-9CD8-65326B48D469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1.8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86" name="TextBox 385">
                <a:extLst>
                  <a:ext uri="{FF2B5EF4-FFF2-40B4-BE49-F238E27FC236}">
                    <a16:creationId xmlns:a16="http://schemas.microsoft.com/office/drawing/2014/main" id="{DCE0087B-A677-4A94-9E94-B41C3868BF26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87" name="TextBox 386">
                <a:extLst>
                  <a:ext uri="{FF2B5EF4-FFF2-40B4-BE49-F238E27FC236}">
                    <a16:creationId xmlns:a16="http://schemas.microsoft.com/office/drawing/2014/main" id="{279BB6F4-A8D2-4BD7-9ED3-F9F1E9716DA0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88" name="TextBox 387">
                <a:extLst>
                  <a:ext uri="{FF2B5EF4-FFF2-40B4-BE49-F238E27FC236}">
                    <a16:creationId xmlns:a16="http://schemas.microsoft.com/office/drawing/2014/main" id="{F994D26E-60FD-485C-A5F6-2D20F0ADE9F5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89" name="TextBox 388">
                <a:extLst>
                  <a:ext uri="{FF2B5EF4-FFF2-40B4-BE49-F238E27FC236}">
                    <a16:creationId xmlns:a16="http://schemas.microsoft.com/office/drawing/2014/main" id="{B7BDDD57-AF13-4834-B016-DDA70B80A4A2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90" name="Rectangle 389">
                <a:extLst>
                  <a:ext uri="{FF2B5EF4-FFF2-40B4-BE49-F238E27FC236}">
                    <a16:creationId xmlns:a16="http://schemas.microsoft.com/office/drawing/2014/main" id="{3FDA638B-8566-4617-9E25-ACE98E52E16B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1" name="Rectangle 390">
                <a:extLst>
                  <a:ext uri="{FF2B5EF4-FFF2-40B4-BE49-F238E27FC236}">
                    <a16:creationId xmlns:a16="http://schemas.microsoft.com/office/drawing/2014/main" id="{47D6F234-4906-4797-913E-7205AFA7DE62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2" name="TextBox 391">
                <a:extLst>
                  <a:ext uri="{FF2B5EF4-FFF2-40B4-BE49-F238E27FC236}">
                    <a16:creationId xmlns:a16="http://schemas.microsoft.com/office/drawing/2014/main" id="{D549830C-3652-4091-8FD7-515ED338E609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393" name="TextBox 392">
                <a:extLst>
                  <a:ext uri="{FF2B5EF4-FFF2-40B4-BE49-F238E27FC236}">
                    <a16:creationId xmlns:a16="http://schemas.microsoft.com/office/drawing/2014/main" id="{D61F1147-0D1D-4380-9AC4-06BFE77BB02F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0879989C-23F3-4348-9D46-BF1AEE4FD577}"/>
                </a:ext>
              </a:extLst>
            </p:cNvPr>
            <p:cNvSpPr/>
            <p:nvPr userDrawn="1"/>
          </p:nvSpPr>
          <p:spPr>
            <a:xfrm>
              <a:off x="4973729" y="273624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1F0CC4BC-0EB4-4202-8535-C698D14A472A}"/>
                </a:ext>
              </a:extLst>
            </p:cNvPr>
            <p:cNvSpPr/>
            <p:nvPr userDrawn="1"/>
          </p:nvSpPr>
          <p:spPr>
            <a:xfrm>
              <a:off x="4987779" y="3434291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4A622316-B728-4610-8A1B-8AD6D8D81729}"/>
                </a:ext>
              </a:extLst>
            </p:cNvPr>
            <p:cNvSpPr/>
            <p:nvPr userDrawn="1"/>
          </p:nvSpPr>
          <p:spPr>
            <a:xfrm>
              <a:off x="4982006" y="415169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8A72CD40-9613-4C14-8C4D-57C465A76F69}"/>
                </a:ext>
              </a:extLst>
            </p:cNvPr>
            <p:cNvSpPr/>
            <p:nvPr userDrawn="1"/>
          </p:nvSpPr>
          <p:spPr>
            <a:xfrm>
              <a:off x="4981544" y="4850450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</a:rPr>
                <a:t>x</a:t>
              </a:r>
            </a:p>
          </p:txBody>
        </p: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05A541A2-8B43-4C7B-8E19-0391DC50E08A}"/>
                </a:ext>
              </a:extLst>
            </p:cNvPr>
            <p:cNvSpPr/>
            <p:nvPr userDrawn="1"/>
          </p:nvSpPr>
          <p:spPr>
            <a:xfrm>
              <a:off x="5012018" y="3116707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75" name="Rectangle 374">
              <a:extLst>
                <a:ext uri="{FF2B5EF4-FFF2-40B4-BE49-F238E27FC236}">
                  <a16:creationId xmlns:a16="http://schemas.microsoft.com/office/drawing/2014/main" id="{A87769C4-FB01-4B1F-937F-F226D2049E65}"/>
                </a:ext>
              </a:extLst>
            </p:cNvPr>
            <p:cNvSpPr/>
            <p:nvPr userDrawn="1"/>
          </p:nvSpPr>
          <p:spPr>
            <a:xfrm>
              <a:off x="5012018" y="3814386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76" name="Rectangle 375">
              <a:extLst>
                <a:ext uri="{FF2B5EF4-FFF2-40B4-BE49-F238E27FC236}">
                  <a16:creationId xmlns:a16="http://schemas.microsoft.com/office/drawing/2014/main" id="{6006C54F-C325-4351-86F4-1E9F99917B08}"/>
                </a:ext>
              </a:extLst>
            </p:cNvPr>
            <p:cNvSpPr/>
            <p:nvPr userDrawn="1"/>
          </p:nvSpPr>
          <p:spPr>
            <a:xfrm>
              <a:off x="5018492" y="4514079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A7E1C839-F3E4-447B-9079-106AEC38A540}"/>
                </a:ext>
              </a:extLst>
            </p:cNvPr>
            <p:cNvSpPr/>
            <p:nvPr userDrawn="1"/>
          </p:nvSpPr>
          <p:spPr>
            <a:xfrm>
              <a:off x="5012018" y="5224038"/>
              <a:ext cx="227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chemeClr val="tx1">
                      <a:lumMod val="75000"/>
                    </a:schemeClr>
                  </a:solidFill>
                </a:rPr>
                <a:t>t</a:t>
              </a:r>
              <a:endParaRPr lang="en-US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18265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686800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850AC20-EC25-408A-8BE9-C387AD710434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CF3450F-4679-423A-B9DB-918E0012FB54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A9740C-3A9B-4386-8B43-51FEE6788C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4B75B7C-B778-4919-8FD5-04CDB69528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E4E48E85-26CE-41EF-8084-43D53B7B1505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D66C0E1-B0DF-4B45-BD07-7E3CB4A681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A9A36D5-8F24-46CF-83C1-1490995DF7E9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53579CA-7792-41B1-B6B3-5A03EABE47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EA2556D-8573-4E6C-BEDE-A5BC401EA0E8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FB6D1590-9083-45D6-A9C6-C98E1DAEA71C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FB6D1590-9083-45D6-A9C6-C98E1DAEA7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91817B5-5355-4184-B3CE-475F51E0CD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10B4498-FFD1-4D23-8F34-0250CC2885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320E8B3-8549-427D-B501-649682DD22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D49B2C9-3DD8-4985-B82B-DA78E7B191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916D87F-D613-42A4-A873-75EBEE9A70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118EEEE-EE66-467D-8F55-6898BE94B7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5342014-F34E-47EF-804D-6A284381C3CF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2FB8F55-27A1-4E26-AA1C-A85065DB87A9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56544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F7537F84-AABA-4A26-B228-356355FA216F}"/>
              </a:ext>
            </a:extLst>
          </p:cNvPr>
          <p:cNvGrpSpPr/>
          <p:nvPr userDrawn="1"/>
        </p:nvGrpSpPr>
        <p:grpSpPr>
          <a:xfrm>
            <a:off x="107957" y="1003611"/>
            <a:ext cx="3925747" cy="4512589"/>
            <a:chOff x="108597" y="1004251"/>
            <a:chExt cx="3925747" cy="4512589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B5CB5B-7844-48DA-93ED-07B2774B6A0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46683" y="2617230"/>
              <a:ext cx="307000" cy="30214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3CCD4F7-D4CA-4E1C-96FE-5495840DE5CA}"/>
                </a:ext>
              </a:extLst>
            </p:cNvPr>
            <p:cNvSpPr/>
            <p:nvPr/>
          </p:nvSpPr>
          <p:spPr bwMode="auto">
            <a:xfrm>
              <a:off x="108597" y="157453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: Single Corner Snipped 25">
              <a:extLst>
                <a:ext uri="{FF2B5EF4-FFF2-40B4-BE49-F238E27FC236}">
                  <a16:creationId xmlns:a16="http://schemas.microsoft.com/office/drawing/2014/main" id="{5C319A55-9DEC-45D8-957B-42AC72A464FC}"/>
                </a:ext>
              </a:extLst>
            </p:cNvPr>
            <p:cNvSpPr/>
            <p:nvPr/>
          </p:nvSpPr>
          <p:spPr bwMode="auto">
            <a:xfrm>
              <a:off x="2700932" y="2289170"/>
              <a:ext cx="1018165" cy="409891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C69747E-4061-41F7-A574-B367D0528F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3717977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26227E1-DCB8-4D43-90C6-AF074CB7F4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8354" y="1235611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9BFE2CD8-2EE5-4D2B-B7D0-0C04AB2F2ACB}"/>
                </a:ext>
              </a:extLst>
            </p:cNvPr>
            <p:cNvSpPr/>
            <p:nvPr/>
          </p:nvSpPr>
          <p:spPr bwMode="auto">
            <a:xfrm>
              <a:off x="604379" y="1004251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8AD4AEA-DA93-4FE5-AA8D-EED3046AC3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0896" y="1824942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4333AC0-C9A4-49AA-B6DD-07A89BFCC3B0}"/>
                </a:ext>
              </a:extLst>
            </p:cNvPr>
            <p:cNvSpPr/>
            <p:nvPr/>
          </p:nvSpPr>
          <p:spPr bwMode="auto">
            <a:xfrm>
              <a:off x="1030714" y="39389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16554FD-CCB5-4705-8C47-D3CF61CDCD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8267" y="1878893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BA3C392-F5EF-465C-ADCB-DBE7F3006011}"/>
                </a:ext>
              </a:extLst>
            </p:cNvPr>
            <p:cNvSpPr/>
            <p:nvPr/>
          </p:nvSpPr>
          <p:spPr bwMode="auto">
            <a:xfrm>
              <a:off x="1761848" y="15726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/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36BAB03-4DEE-4F8E-9DF1-30E58B8F85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315777C-9923-4AA7-B492-49947A3AE9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C6D40C-F448-4095-A771-296BD33469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46DD9C3-B403-4BDA-807B-57AA7B3A9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C3F9D75-DA52-4915-9F87-4551C0B624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4726904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7DE99E6-858C-43EA-99BE-2AA1117134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86288" y="4754047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B6103B1-DFC2-4B1B-B0BE-74B3F2F4905E}"/>
                </a:ext>
              </a:extLst>
            </p:cNvPr>
            <p:cNvSpPr/>
            <p:nvPr/>
          </p:nvSpPr>
          <p:spPr bwMode="auto">
            <a:xfrm>
              <a:off x="180145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B89549A-87C7-4E1F-A7A8-1CFC462A7F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692" y="2392583"/>
              <a:ext cx="1714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CE79777-CBBB-43ED-9154-676E7496AF7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26692" y="2385140"/>
              <a:ext cx="0" cy="256305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97B935F-81F4-4DE0-8F2A-35DDBD21CDD3}"/>
                </a:ext>
              </a:extLst>
            </p:cNvPr>
            <p:cNvCxnSpPr>
              <a:cxnSpLocks/>
              <a:endCxn id="47" idx="3"/>
            </p:cNvCxnSpPr>
            <p:nvPr/>
          </p:nvCxnSpPr>
          <p:spPr bwMode="auto">
            <a:xfrm flipH="1" flipV="1">
              <a:off x="1491203" y="5237119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27528649-6910-41F0-ABDE-546F1F043609}"/>
                </a:ext>
              </a:extLst>
            </p:cNvPr>
            <p:cNvSpPr/>
            <p:nvPr/>
          </p:nvSpPr>
          <p:spPr bwMode="auto">
            <a:xfrm>
              <a:off x="2252013" y="2771250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556CE05-75C8-4B07-8C2C-F8B54993134C}"/>
                </a:ext>
              </a:extLst>
            </p:cNvPr>
            <p:cNvSpPr/>
            <p:nvPr/>
          </p:nvSpPr>
          <p:spPr bwMode="auto">
            <a:xfrm>
              <a:off x="12153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1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lang="en-US" sz="16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 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E7AA1B-26FC-4570-B84C-3A3F48AD6BD5}"/>
                </a:ext>
              </a:extLst>
            </p:cNvPr>
            <p:cNvSpPr txBox="1"/>
            <p:nvPr/>
          </p:nvSpPr>
          <p:spPr>
            <a:xfrm>
              <a:off x="2370858" y="3098934"/>
              <a:ext cx="891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4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&gt;= 0.0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3DADEDE-8351-4336-9C77-9A784F91A6F6}"/>
                </a:ext>
              </a:extLst>
            </p:cNvPr>
            <p:cNvSpPr/>
            <p:nvPr/>
          </p:nvSpPr>
          <p:spPr bwMode="auto">
            <a:xfrm>
              <a:off x="114041" y="26990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8B69AE-2079-720E-5110-7168A6A7C948}"/>
                </a:ext>
              </a:extLst>
            </p:cNvPr>
            <p:cNvSpPr txBox="1"/>
            <p:nvPr userDrawn="1"/>
          </p:nvSpPr>
          <p:spPr>
            <a:xfrm>
              <a:off x="2654301" y="2350024"/>
              <a:ext cx="11114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More Data?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31DC3D-7586-DCC7-ECE1-376603854BBB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5F498E4-B08C-99E1-75EF-66AB4AA2A6EB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EF33BD7-0BE2-B835-09D4-B9CBE08579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5010F66-1C16-5015-1F1C-D5BF35DD09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29760C2D-9B93-633B-74AB-54286A2A426C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E3B72C3-4223-4D8E-8A24-655A1D3FD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9B5F7F6-09D8-78C6-80BF-8A0F4D9BB570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97BB41D-8F3F-6FD7-F5F3-67E7B2353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8C7294F-B470-3EB3-CBD0-3800892BE814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95911E7-47FE-E29E-A58B-5468446563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1234EB0-2804-FC4E-1893-0706EE4C07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4CB7195-FA95-4D07-4A30-BEE31BFCDD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BF4F8FA-F343-FF5A-7718-85BD725C0B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D52F249-25DD-C764-94B0-352DF92025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99A9C46-B3F5-CF33-732F-09C9886A0B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712D54F-680E-2C8D-3BDC-67DD6FA7AED6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E89C0AE-EB2B-3654-0100-D5FF7765ECB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25322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eavy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Heavy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F631F7B3-975D-B43B-2412-CAB2D95A5885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978408891"/>
              </p:ext>
            </p:extLst>
          </p:nvPr>
        </p:nvGraphicFramePr>
        <p:xfrm>
          <a:off x="248830" y="1997332"/>
          <a:ext cx="8304451" cy="3566160"/>
        </p:xfrm>
        <a:graphic>
          <a:graphicData uri="http://schemas.openxmlformats.org/drawingml/2006/table">
            <a:tbl>
              <a:tblPr/>
              <a:tblGrid>
                <a:gridCol w="1085850">
                  <a:extLst>
                    <a:ext uri="{9D8B030D-6E8A-4147-A177-3AD203B41FA5}">
                      <a16:colId xmlns:a16="http://schemas.microsoft.com/office/drawing/2014/main" val="1540089264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77856576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783194612"/>
                    </a:ext>
                  </a:extLst>
                </a:gridCol>
                <a:gridCol w="1213389">
                  <a:extLst>
                    <a:ext uri="{9D8B030D-6E8A-4147-A177-3AD203B41FA5}">
                      <a16:colId xmlns:a16="http://schemas.microsoft.com/office/drawing/2014/main" val="322122023"/>
                    </a:ext>
                  </a:extLst>
                </a:gridCol>
                <a:gridCol w="1165254">
                  <a:extLst>
                    <a:ext uri="{9D8B030D-6E8A-4147-A177-3AD203B41FA5}">
                      <a16:colId xmlns:a16="http://schemas.microsoft.com/office/drawing/2014/main" val="3296040858"/>
                    </a:ext>
                  </a:extLst>
                </a:gridCol>
                <a:gridCol w="1497026">
                  <a:extLst>
                    <a:ext uri="{9D8B030D-6E8A-4147-A177-3AD203B41FA5}">
                      <a16:colId xmlns:a16="http://schemas.microsoft.com/office/drawing/2014/main" val="790764783"/>
                    </a:ext>
                  </a:extLst>
                </a:gridCol>
                <a:gridCol w="1171232">
                  <a:extLst>
                    <a:ext uri="{9D8B030D-6E8A-4147-A177-3AD203B41FA5}">
                      <a16:colId xmlns:a16="http://schemas.microsoft.com/office/drawing/2014/main" val="3809394103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floor [-]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 [m]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 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v[m/s]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a[m/s/s]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48322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Roof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356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565890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14834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27.5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58467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18.5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2.22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328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2.60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54414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2.95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018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DF2480F-F2E9-ECC9-F96D-2E95359AEDC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16942875"/>
              </p:ext>
            </p:extLst>
          </p:nvPr>
        </p:nvGraphicFramePr>
        <p:xfrm>
          <a:off x="3506380" y="2363092"/>
          <a:ext cx="5046901" cy="3200400"/>
        </p:xfrm>
        <a:graphic>
          <a:graphicData uri="http://schemas.openxmlformats.org/drawingml/2006/table">
            <a:tbl>
              <a:tblPr/>
              <a:tblGrid>
                <a:gridCol w="1213389">
                  <a:extLst>
                    <a:ext uri="{9D8B030D-6E8A-4147-A177-3AD203B41FA5}">
                      <a16:colId xmlns:a16="http://schemas.microsoft.com/office/drawing/2014/main" val="2270245256"/>
                    </a:ext>
                  </a:extLst>
                </a:gridCol>
                <a:gridCol w="1165254">
                  <a:extLst>
                    <a:ext uri="{9D8B030D-6E8A-4147-A177-3AD203B41FA5}">
                      <a16:colId xmlns:a16="http://schemas.microsoft.com/office/drawing/2014/main" val="3843028996"/>
                    </a:ext>
                  </a:extLst>
                </a:gridCol>
                <a:gridCol w="1497026">
                  <a:extLst>
                    <a:ext uri="{9D8B030D-6E8A-4147-A177-3AD203B41FA5}">
                      <a16:colId xmlns:a16="http://schemas.microsoft.com/office/drawing/2014/main" val="763740274"/>
                    </a:ext>
                  </a:extLst>
                </a:gridCol>
                <a:gridCol w="1171232">
                  <a:extLst>
                    <a:ext uri="{9D8B030D-6E8A-4147-A177-3AD203B41FA5}">
                      <a16:colId xmlns:a16="http://schemas.microsoft.com/office/drawing/2014/main" val="786999714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-3.85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0.39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-9.56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0.73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27134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-10.34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1.07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-10.39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1.31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71897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-15.38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1.56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-8.75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1.77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10579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-19.15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1.99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-10.67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56951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-23.68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2.41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-9.48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2.59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126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-27.14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42794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856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8F80-E7A2-4E07-97BF-DD02E2F97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9932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hyperlink" Target="https://www.bits2c.com/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hyperlink" Target="https://www.sdba.info/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6782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©2024, J. D. White. “From Problem Definition to Solution with UML and ANSI-C”,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2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3"/>
              </a:rPr>
              <a:t>https://www.bits2c.com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endParaRPr lang="en-US" altLang="zh-TW" sz="9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</a:t>
            </a:r>
            <a:r>
              <a:rPr lang="en-US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: Falling Objects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90" r:id="rId2"/>
    <p:sldLayoutId id="2147483674" r:id="rId3"/>
    <p:sldLayoutId id="2147483777" r:id="rId4"/>
    <p:sldLayoutId id="2147483789" r:id="rId5"/>
    <p:sldLayoutId id="2147483778" r:id="rId6"/>
    <p:sldLayoutId id="2147483779" r:id="rId7"/>
    <p:sldLayoutId id="2147483780" r:id="rId8"/>
    <p:sldLayoutId id="2147483781" r:id="rId9"/>
    <p:sldLayoutId id="2147483784" r:id="rId10"/>
    <p:sldLayoutId id="2147483791" r:id="rId11"/>
    <p:sldLayoutId id="2147483792" r:id="rId12"/>
    <p:sldLayoutId id="2147483793" r:id="rId13"/>
    <p:sldLayoutId id="2147483782" r:id="rId14"/>
    <p:sldLayoutId id="2147483786" r:id="rId15"/>
    <p:sldLayoutId id="2147483787" r:id="rId16"/>
    <p:sldLayoutId id="2147483796" r:id="rId17"/>
    <p:sldLayoutId id="2147483795" r:id="rId18"/>
    <p:sldLayoutId id="2147483797" r:id="rId19"/>
    <p:sldLayoutId id="2147483798" r:id="rId20"/>
    <p:sldLayoutId id="2147483799" r:id="rId21"/>
    <p:sldLayoutId id="2147483800" r:id="rId22"/>
    <p:sldLayoutId id="2147483774" r:id="rId23"/>
    <p:sldLayoutId id="2147483675" r:id="rId24"/>
    <p:sldLayoutId id="2147483676" r:id="rId25"/>
    <p:sldLayoutId id="2147483783" r:id="rId26"/>
    <p:sldLayoutId id="2147483785" r:id="rId27"/>
    <p:sldLayoutId id="2147483678" r:id="rId28"/>
    <p:sldLayoutId id="2147483679" r:id="rId29"/>
    <p:sldLayoutId id="2147483794" r:id="rId30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sdba/ansic/gravity/g6ptr_prompt.c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Falling Objects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From Problem Definition to Solution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33DDA2-725F-6EC7-E0DD-F20D23A99E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Falling Objects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5CE675B-0838-AF60-BFFC-7F4DE5E104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Using Pointers </a:t>
            </a:r>
          </a:p>
          <a:p>
            <a:r>
              <a:rPr lang="en-CA" dirty="0"/>
              <a:t>[Calling </a:t>
            </a:r>
            <a:r>
              <a:rPr lang="en-CA" dirty="0" err="1"/>
              <a:t>fscanf</a:t>
            </a:r>
            <a:r>
              <a:rPr lang="en-CA" dirty="0"/>
              <a:t>() from your function]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970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Create One’s Own Input Functions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CBA43F-0750-4D84-934F-C6A79193C824}"/>
              </a:ext>
            </a:extLst>
          </p:cNvPr>
          <p:cNvSpPr txBox="1"/>
          <p:nvPr/>
        </p:nvSpPr>
        <p:spPr>
          <a:xfrm>
            <a:off x="4019797" y="1021278"/>
            <a:ext cx="4791694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2"/>
                </a:solidFill>
              </a:rPr>
              <a:t>Problem: Without pointers, one can only return one value from a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2"/>
                </a:solidFill>
              </a:rPr>
              <a:t>Solution: Use two (2) pointers!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Replace </a:t>
            </a:r>
            <a:r>
              <a:rPr lang="en-US" sz="1900" dirty="0" err="1">
                <a:solidFill>
                  <a:schemeClr val="tx2"/>
                </a:solidFill>
              </a:rPr>
              <a:t>jinlib.h</a:t>
            </a:r>
            <a:r>
              <a:rPr lang="en-US" sz="1900" dirty="0">
                <a:solidFill>
                  <a:schemeClr val="tx2"/>
                </a:solidFill>
              </a:rPr>
              <a:t> /</a:t>
            </a:r>
            <a:r>
              <a:rPr lang="en-US" sz="1900" dirty="0" err="1">
                <a:solidFill>
                  <a:schemeClr val="tx2"/>
                </a:solidFill>
              </a:rPr>
              <a:t>getFloatPrompt</a:t>
            </a:r>
            <a:r>
              <a:rPr lang="en-US" sz="1900" dirty="0">
                <a:solidFill>
                  <a:schemeClr val="tx2"/>
                </a:solidFill>
              </a:rPr>
              <a:t>()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Create your own function to get x and t together in one function call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Hints: Your function should: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Prompt the user for x then t using…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Read the next values of x and t using…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Call your new function from the main program two times to get the variables.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EA77E0-C8D4-40CC-A753-3EEA2B2C2909}"/>
              </a:ext>
            </a:extLst>
          </p:cNvPr>
          <p:cNvSpPr txBox="1"/>
          <p:nvPr/>
        </p:nvSpPr>
        <p:spPr>
          <a:xfrm>
            <a:off x="4813429" y="2880281"/>
            <a:ext cx="3483857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void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getXT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(….);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233F27-6426-45B3-9897-4712F2D26BFF}"/>
              </a:ext>
            </a:extLst>
          </p:cNvPr>
          <p:cNvSpPr txBox="1"/>
          <p:nvPr/>
        </p:nvSpPr>
        <p:spPr>
          <a:xfrm>
            <a:off x="4920818" y="4096156"/>
            <a:ext cx="332791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fprintf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stdout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,…);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35BB52-3974-49FC-9894-A42332A74E4A}"/>
              </a:ext>
            </a:extLst>
          </p:cNvPr>
          <p:cNvSpPr txBox="1"/>
          <p:nvPr/>
        </p:nvSpPr>
        <p:spPr>
          <a:xfrm>
            <a:off x="5025028" y="4923950"/>
            <a:ext cx="31194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fscanf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(stdin,…);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D2EA2AE-80D7-4FE5-A2F1-4313CEC77786}"/>
              </a:ext>
            </a:extLst>
          </p:cNvPr>
          <p:cNvGrpSpPr/>
          <p:nvPr/>
        </p:nvGrpSpPr>
        <p:grpSpPr>
          <a:xfrm>
            <a:off x="93354" y="1620141"/>
            <a:ext cx="2984937" cy="1750652"/>
            <a:chOff x="93354" y="1620141"/>
            <a:chExt cx="2984937" cy="175065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09D1A0-7863-4A11-BBDA-FD67709046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3179652"/>
              <a:ext cx="264187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F83046C-18B0-4F74-93AF-0C553530A7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3370793"/>
              <a:ext cx="264187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8BF1CAB-6205-4A03-AD59-36489F68F7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354" y="1620141"/>
              <a:ext cx="203702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23446FD-60A2-4C14-A3C8-AEAA9148E3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2985617"/>
              <a:ext cx="266766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105E46C-D878-4F62-8E3C-829D4193C8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2796688"/>
              <a:ext cx="266766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3170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DD647F1-2110-4FFD-BD8C-AFF7F6CD08E5}"/>
              </a:ext>
            </a:extLst>
          </p:cNvPr>
          <p:cNvGrpSpPr/>
          <p:nvPr/>
        </p:nvGrpSpPr>
        <p:grpSpPr>
          <a:xfrm>
            <a:off x="3305908" y="1749669"/>
            <a:ext cx="3648097" cy="3071248"/>
            <a:chOff x="3305908" y="1749669"/>
            <a:chExt cx="3648097" cy="3071248"/>
          </a:xfrm>
        </p:grpSpPr>
        <p:sp>
          <p:nvSpPr>
            <p:cNvPr id="21" name="Speech Bubble: Rectangle 20">
              <a:extLst>
                <a:ext uri="{FF2B5EF4-FFF2-40B4-BE49-F238E27FC236}">
                  <a16:creationId xmlns:a16="http://schemas.microsoft.com/office/drawing/2014/main" id="{42199D4C-FAD9-4DA5-A329-87F6B80F7464}"/>
                </a:ext>
              </a:extLst>
            </p:cNvPr>
            <p:cNvSpPr/>
            <p:nvPr/>
          </p:nvSpPr>
          <p:spPr bwMode="auto">
            <a:xfrm flipH="1">
              <a:off x="4530779" y="2618943"/>
              <a:ext cx="2423226" cy="1077171"/>
            </a:xfrm>
            <a:prstGeom prst="wedgeRectCallout">
              <a:avLst>
                <a:gd name="adj1" fmla="val 84098"/>
                <a:gd name="adj2" fmla="val 137813"/>
              </a:avLst>
            </a:prstGeom>
            <a:solidFill>
              <a:srgbClr val="00B0F0">
                <a:alpha val="5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Speech Bubble: Rectangle 13">
              <a:extLst>
                <a:ext uri="{FF2B5EF4-FFF2-40B4-BE49-F238E27FC236}">
                  <a16:creationId xmlns:a16="http://schemas.microsoft.com/office/drawing/2014/main" id="{4D9DC67F-7DF0-47BA-A888-A211E7884FF3}"/>
                </a:ext>
              </a:extLst>
            </p:cNvPr>
            <p:cNvSpPr/>
            <p:nvPr/>
          </p:nvSpPr>
          <p:spPr bwMode="auto">
            <a:xfrm flipH="1">
              <a:off x="4530779" y="2618944"/>
              <a:ext cx="2423226" cy="1077171"/>
            </a:xfrm>
            <a:prstGeom prst="wedgeRectCallout">
              <a:avLst>
                <a:gd name="adj1" fmla="val 88452"/>
                <a:gd name="adj2" fmla="val -111140"/>
              </a:avLst>
            </a:prstGeom>
            <a:solidFill>
              <a:srgbClr val="00B0F0">
                <a:alpha val="5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The compiler only cares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 about the types and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the number of parameters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— it ignores the names here.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ight Brace 19">
              <a:extLst>
                <a:ext uri="{FF2B5EF4-FFF2-40B4-BE49-F238E27FC236}">
                  <a16:creationId xmlns:a16="http://schemas.microsoft.com/office/drawing/2014/main" id="{014E5E1F-0FA2-49A0-B766-DEEA776CA1A7}"/>
                </a:ext>
              </a:extLst>
            </p:cNvPr>
            <p:cNvSpPr/>
            <p:nvPr/>
          </p:nvSpPr>
          <p:spPr>
            <a:xfrm>
              <a:off x="3305908" y="1749669"/>
              <a:ext cx="196911" cy="369278"/>
            </a:xfrm>
            <a:prstGeom prst="rightBrace">
              <a:avLst>
                <a:gd name="adj1" fmla="val 8333"/>
                <a:gd name="adj2" fmla="val 47075"/>
              </a:avLst>
            </a:prstGeom>
            <a:ln w="28575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4E835A5D-4555-4CD3-A5D3-FF67F3471DF4}"/>
                </a:ext>
              </a:extLst>
            </p:cNvPr>
            <p:cNvSpPr/>
            <p:nvPr/>
          </p:nvSpPr>
          <p:spPr>
            <a:xfrm>
              <a:off x="3404363" y="4451639"/>
              <a:ext cx="196911" cy="369278"/>
            </a:xfrm>
            <a:prstGeom prst="rightBrace">
              <a:avLst>
                <a:gd name="adj1" fmla="val 8333"/>
                <a:gd name="adj2" fmla="val 47075"/>
              </a:avLst>
            </a:prstGeom>
            <a:ln w="28575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Create One’s Own Input Functions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5827A9-EBAF-4ED7-BD78-5079B28F7A38}"/>
              </a:ext>
            </a:extLst>
          </p:cNvPr>
          <p:cNvSpPr txBox="1"/>
          <p:nvPr/>
        </p:nvSpPr>
        <p:spPr>
          <a:xfrm>
            <a:off x="1714801" y="6028807"/>
            <a:ext cx="303642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Modify Code</a:t>
            </a:r>
            <a:endParaRPr lang="en-IN" sz="3200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05D50D4-1C44-4FD2-9E71-7B0A64E07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815" y="932208"/>
            <a:ext cx="3794166" cy="575038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48CB6C0-393C-4BD2-86FF-435643C82A79}"/>
              </a:ext>
            </a:extLst>
          </p:cNvPr>
          <p:cNvGrpSpPr/>
          <p:nvPr/>
        </p:nvGrpSpPr>
        <p:grpSpPr>
          <a:xfrm>
            <a:off x="93354" y="1620141"/>
            <a:ext cx="2984937" cy="1750652"/>
            <a:chOff x="93354" y="1620141"/>
            <a:chExt cx="2984937" cy="175065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E95A1E2-743F-4468-9918-07E6938955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3179652"/>
              <a:ext cx="264187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52D8BC4-457B-4757-B399-26F77F2B3D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3370793"/>
              <a:ext cx="264187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406F9FA-B6F9-4A15-B73B-D47A054CA4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354" y="1620141"/>
              <a:ext cx="203702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4C9170E-94D0-4745-A1F2-B1B3E75CE5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2985617"/>
              <a:ext cx="266766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E9A9C74-6FC2-434C-B44F-C650EC95F1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2796688"/>
              <a:ext cx="266766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23573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401BE0F-B25D-42FA-9DE2-062525437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the Code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A38666-00C8-4CA2-B4E5-BF1A915CE013}"/>
              </a:ext>
            </a:extLst>
          </p:cNvPr>
          <p:cNvSpPr txBox="1"/>
          <p:nvPr/>
        </p:nvSpPr>
        <p:spPr>
          <a:xfrm>
            <a:off x="2049002" y="6061286"/>
            <a:ext cx="42088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C50C83-9ECD-287B-78F5-7F31B4F3DB8F}"/>
              </a:ext>
            </a:extLst>
          </p:cNvPr>
          <p:cNvSpPr txBox="1"/>
          <p:nvPr/>
        </p:nvSpPr>
        <p:spPr>
          <a:xfrm>
            <a:off x="4767119" y="4440504"/>
            <a:ext cx="4071756" cy="156966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tx2"/>
                </a:solidFill>
              </a:rPr>
              <a:t>gcc</a:t>
            </a:r>
            <a:r>
              <a:rPr lang="en-US" sz="3200" b="1" dirty="0">
                <a:solidFill>
                  <a:schemeClr val="tx2"/>
                </a:solidFill>
              </a:rPr>
              <a:t> –c –Wall -g </a:t>
            </a:r>
            <a:r>
              <a:rPr lang="en-US" sz="3200" dirty="0">
                <a:solidFill>
                  <a:srgbClr val="FF0000"/>
                </a:solidFill>
              </a:rPr>
              <a:t>g7ptr</a:t>
            </a:r>
            <a:r>
              <a:rPr lang="en-US" sz="3200" b="1" dirty="0">
                <a:solidFill>
                  <a:srgbClr val="FF0000"/>
                </a:solidFill>
              </a:rPr>
              <a:t>.</a:t>
            </a:r>
            <a:r>
              <a:rPr lang="en-US" sz="3200" b="1" dirty="0">
                <a:solidFill>
                  <a:schemeClr val="tx2"/>
                </a:solidFill>
              </a:rPr>
              <a:t>c</a:t>
            </a:r>
          </a:p>
          <a:p>
            <a:r>
              <a:rPr lang="en-US" sz="3200" b="1" dirty="0" err="1">
                <a:solidFill>
                  <a:schemeClr val="tx2"/>
                </a:solidFill>
              </a:rPr>
              <a:t>gcc</a:t>
            </a:r>
            <a:r>
              <a:rPr lang="en-US" sz="3200" b="1" dirty="0">
                <a:solidFill>
                  <a:schemeClr val="tx2"/>
                </a:solidFill>
              </a:rPr>
              <a:t> –o </a:t>
            </a:r>
            <a:r>
              <a:rPr lang="en-US" sz="3200" dirty="0">
                <a:solidFill>
                  <a:srgbClr val="FF0000"/>
                </a:solidFill>
              </a:rPr>
              <a:t>g</a:t>
            </a:r>
            <a:r>
              <a:rPr lang="en-US" sz="3200" b="1" dirty="0">
                <a:solidFill>
                  <a:schemeClr val="tx2"/>
                </a:solidFill>
              </a:rPr>
              <a:t>.exe </a:t>
            </a:r>
            <a:r>
              <a:rPr lang="en-US" sz="3200" dirty="0">
                <a:solidFill>
                  <a:srgbClr val="FF0000"/>
                </a:solidFill>
              </a:rPr>
              <a:t>g7ptr</a:t>
            </a:r>
            <a:r>
              <a:rPr lang="en-US" sz="3200" b="1" dirty="0">
                <a:solidFill>
                  <a:schemeClr val="tx2"/>
                </a:solidFill>
              </a:rPr>
              <a:t>.o</a:t>
            </a:r>
          </a:p>
          <a:p>
            <a:r>
              <a:rPr lang="en-US" sz="3200" dirty="0">
                <a:solidFill>
                  <a:srgbClr val="FF0000"/>
                </a:solidFill>
              </a:rPr>
              <a:t>g</a:t>
            </a:r>
            <a:endParaRPr lang="en-IN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135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Pointer Code Analysis (Head)</a:t>
            </a:r>
            <a:endParaRPr lang="en-IN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C4720AB-3500-E4F4-43FE-A1F9BDFD959E}"/>
              </a:ext>
            </a:extLst>
          </p:cNvPr>
          <p:cNvGrpSpPr/>
          <p:nvPr/>
        </p:nvGrpSpPr>
        <p:grpSpPr>
          <a:xfrm>
            <a:off x="1982550" y="1319658"/>
            <a:ext cx="6744711" cy="374925"/>
            <a:chOff x="3377616" y="1224366"/>
            <a:chExt cx="4500614" cy="38016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3F92433-6434-CB8D-0035-9F725C418390}"/>
                </a:ext>
              </a:extLst>
            </p:cNvPr>
            <p:cNvSpPr txBox="1"/>
            <p:nvPr/>
          </p:nvSpPr>
          <p:spPr>
            <a:xfrm>
              <a:off x="4690911" y="1230037"/>
              <a:ext cx="3187319" cy="374495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To Pre-processor: Function prototypes: other files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" name="Right Brace 17">
              <a:extLst>
                <a:ext uri="{FF2B5EF4-FFF2-40B4-BE49-F238E27FC236}">
                  <a16:creationId xmlns:a16="http://schemas.microsoft.com/office/drawing/2014/main" id="{1B6D8BAE-5BFC-D735-E05B-B3C77D6F0238}"/>
                </a:ext>
              </a:extLst>
            </p:cNvPr>
            <p:cNvSpPr/>
            <p:nvPr/>
          </p:nvSpPr>
          <p:spPr bwMode="auto">
            <a:xfrm>
              <a:off x="3377616" y="1224366"/>
              <a:ext cx="1382320" cy="92023"/>
            </a:xfrm>
            <a:prstGeom prst="rightBrace">
              <a:avLst>
                <a:gd name="adj1" fmla="val 28881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62FD0F-90C0-0197-9655-244CBA1C44F6}"/>
              </a:ext>
            </a:extLst>
          </p:cNvPr>
          <p:cNvGrpSpPr/>
          <p:nvPr/>
        </p:nvGrpSpPr>
        <p:grpSpPr>
          <a:xfrm>
            <a:off x="3370334" y="1485101"/>
            <a:ext cx="3434944" cy="720871"/>
            <a:chOff x="4478285" y="713372"/>
            <a:chExt cx="3233195" cy="93190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6576AB-8FEB-85B5-6B77-052E0F8E5A88}"/>
                </a:ext>
              </a:extLst>
            </p:cNvPr>
            <p:cNvSpPr txBox="1"/>
            <p:nvPr/>
          </p:nvSpPr>
          <p:spPr>
            <a:xfrm>
              <a:off x="4706787" y="1050602"/>
              <a:ext cx="3004693" cy="4774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 (this file)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" name="Right Brace 20">
              <a:extLst>
                <a:ext uri="{FF2B5EF4-FFF2-40B4-BE49-F238E27FC236}">
                  <a16:creationId xmlns:a16="http://schemas.microsoft.com/office/drawing/2014/main" id="{89A1C48B-F4EE-AC8A-0111-8BE082434405}"/>
                </a:ext>
              </a:extLst>
            </p:cNvPr>
            <p:cNvSpPr/>
            <p:nvPr/>
          </p:nvSpPr>
          <p:spPr bwMode="auto">
            <a:xfrm>
              <a:off x="4478285" y="713372"/>
              <a:ext cx="281651" cy="931909"/>
            </a:xfrm>
            <a:prstGeom prst="rightBrace">
              <a:avLst>
                <a:gd name="adj1" fmla="val 20662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0052F63-2BC7-E081-F20D-D3F16FD022D5}"/>
              </a:ext>
            </a:extLst>
          </p:cNvPr>
          <p:cNvGrpSpPr/>
          <p:nvPr/>
        </p:nvGrpSpPr>
        <p:grpSpPr>
          <a:xfrm>
            <a:off x="2588813" y="950324"/>
            <a:ext cx="6454035" cy="369332"/>
            <a:chOff x="4478286" y="1368537"/>
            <a:chExt cx="6454035" cy="369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64DBFF-AB6C-3A5A-B18D-AEDD025200B2}"/>
                </a:ext>
              </a:extLst>
            </p:cNvPr>
            <p:cNvSpPr txBox="1"/>
            <p:nvPr/>
          </p:nvSpPr>
          <p:spPr>
            <a:xfrm>
              <a:off x="4759936" y="1368537"/>
              <a:ext cx="6172385" cy="3693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Reader: program name, purpose, author, version 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" name="Right Brace 23">
              <a:extLst>
                <a:ext uri="{FF2B5EF4-FFF2-40B4-BE49-F238E27FC236}">
                  <a16:creationId xmlns:a16="http://schemas.microsoft.com/office/drawing/2014/main" id="{544071C8-1CA5-B056-243D-7CBC03E7E807}"/>
                </a:ext>
              </a:extLst>
            </p:cNvPr>
            <p:cNvSpPr/>
            <p:nvPr/>
          </p:nvSpPr>
          <p:spPr bwMode="auto">
            <a:xfrm>
              <a:off x="4478286" y="1368537"/>
              <a:ext cx="281651" cy="322453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C75558AD-976F-6457-1FB9-E460080BC945}"/>
              </a:ext>
            </a:extLst>
          </p:cNvPr>
          <p:cNvSpPr/>
          <p:nvPr/>
        </p:nvSpPr>
        <p:spPr bwMode="auto">
          <a:xfrm>
            <a:off x="3950679" y="3734475"/>
            <a:ext cx="4554049" cy="2555614"/>
          </a:xfrm>
          <a:prstGeom prst="wedgeRectCallout">
            <a:avLst>
              <a:gd name="adj1" fmla="val -110558"/>
              <a:gd name="adj2" fmla="val -132897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tx2"/>
                </a:solidFill>
              </a:rPr>
              <a:t>The prototype tells us the function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tx2"/>
                </a:solidFill>
              </a:rPr>
              <a:t>requires 2 addresses to be given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tx2"/>
                </a:solidFill>
              </a:rPr>
              <a:t>by the calling program. 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dirty="0">
              <a:solidFill>
                <a:schemeClr val="tx2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tx2"/>
                </a:solidFill>
              </a:rPr>
              <a:t>The function will prepare 2 pointers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tx2"/>
                </a:solidFill>
              </a:rPr>
              <a:t> to receive the addresses.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9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Pointer Code Analysis (Input)</a:t>
            </a:r>
            <a:endParaRPr lang="en-IN" dirty="0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2DE4214-8EFB-40CC-8727-62DBEA0A05D0}"/>
              </a:ext>
            </a:extLst>
          </p:cNvPr>
          <p:cNvGrpSpPr/>
          <p:nvPr/>
        </p:nvGrpSpPr>
        <p:grpSpPr>
          <a:xfrm>
            <a:off x="5333810" y="963337"/>
            <a:ext cx="2003899" cy="1938992"/>
            <a:chOff x="5333810" y="963337"/>
            <a:chExt cx="2003899" cy="193899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F2C71C-CFA7-44F2-85AE-BDADFC249844}"/>
                </a:ext>
              </a:extLst>
            </p:cNvPr>
            <p:cNvSpPr txBox="1"/>
            <p:nvPr/>
          </p:nvSpPr>
          <p:spPr>
            <a:xfrm>
              <a:off x="5876749" y="963337"/>
              <a:ext cx="1460960" cy="1938992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getXT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A506FEE-A62B-4009-85EF-204212947C70}"/>
                </a:ext>
              </a:extLst>
            </p:cNvPr>
            <p:cNvGrpSpPr/>
            <p:nvPr/>
          </p:nvGrpSpPr>
          <p:grpSpPr>
            <a:xfrm>
              <a:off x="5945942" y="1151971"/>
              <a:ext cx="1304081" cy="869966"/>
              <a:chOff x="7588093" y="2983889"/>
              <a:chExt cx="1304081" cy="869966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E4DEED5-C8C1-41B5-9BEC-6AA65197F5B9}"/>
                  </a:ext>
                </a:extLst>
              </p:cNvPr>
              <p:cNvSpPr/>
              <p:nvPr/>
            </p:nvSpPr>
            <p:spPr bwMode="auto">
              <a:xfrm>
                <a:off x="7588093" y="3403392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58B65EA-4075-42CF-9AA5-E4EA8B45FD1B}"/>
                  </a:ext>
                </a:extLst>
              </p:cNvPr>
              <p:cNvSpPr/>
              <p:nvPr/>
            </p:nvSpPr>
            <p:spPr>
              <a:xfrm>
                <a:off x="8062006" y="2983889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x</a:t>
                </a: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49132185-2C31-48A1-9ADB-27F5C73E118B}"/>
                  </a:ext>
                </a:extLst>
              </p:cNvPr>
              <p:cNvSpPr/>
              <p:nvPr/>
            </p:nvSpPr>
            <p:spPr bwMode="auto">
              <a:xfrm>
                <a:off x="7992153" y="3417875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09A4B35-3FC6-42A6-B885-5DEA177D6EB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33810" y="1822220"/>
              <a:ext cx="1232890" cy="6476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92ED18F-E64F-4023-913B-8CC93E4001BB}"/>
                </a:ext>
              </a:extLst>
            </p:cNvPr>
            <p:cNvGrpSpPr/>
            <p:nvPr/>
          </p:nvGrpSpPr>
          <p:grpSpPr>
            <a:xfrm>
              <a:off x="5964652" y="1879387"/>
              <a:ext cx="1304081" cy="869966"/>
              <a:chOff x="7588093" y="2983889"/>
              <a:chExt cx="1304081" cy="86996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A530BB9-51FF-4B00-ADDC-F9372AA52368}"/>
                  </a:ext>
                </a:extLst>
              </p:cNvPr>
              <p:cNvSpPr/>
              <p:nvPr/>
            </p:nvSpPr>
            <p:spPr bwMode="auto">
              <a:xfrm>
                <a:off x="7588093" y="3403392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27BB800-A889-4D9C-9ED6-03BAAA22AE0C}"/>
                  </a:ext>
                </a:extLst>
              </p:cNvPr>
              <p:cNvSpPr/>
              <p:nvPr/>
            </p:nvSpPr>
            <p:spPr>
              <a:xfrm>
                <a:off x="8096470" y="2983889"/>
                <a:ext cx="26962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t</a:t>
                </a: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8EC6D78-0626-41A9-8E30-080F692C1A4E}"/>
                  </a:ext>
                </a:extLst>
              </p:cNvPr>
              <p:cNvSpPr/>
              <p:nvPr/>
            </p:nvSpPr>
            <p:spPr bwMode="auto">
              <a:xfrm>
                <a:off x="7992153" y="3417875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8DA99B9-BE6F-4AF8-A3BC-35DDF48F4AE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2520" y="2549636"/>
              <a:ext cx="1232890" cy="6476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AF59BAE2-FCE8-4CD7-B48B-A0924F0C995A}"/>
              </a:ext>
            </a:extLst>
          </p:cNvPr>
          <p:cNvSpPr txBox="1"/>
          <p:nvPr/>
        </p:nvSpPr>
        <p:spPr>
          <a:xfrm>
            <a:off x="4041976" y="1566304"/>
            <a:ext cx="129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1A52387-AC6A-4E38-BE9F-BC5A9E714FC2}"/>
              </a:ext>
            </a:extLst>
          </p:cNvPr>
          <p:cNvSpPr txBox="1"/>
          <p:nvPr/>
        </p:nvSpPr>
        <p:spPr>
          <a:xfrm>
            <a:off x="4041977" y="2334137"/>
            <a:ext cx="129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2" name="Arrow: Down 71">
            <a:extLst>
              <a:ext uri="{FF2B5EF4-FFF2-40B4-BE49-F238E27FC236}">
                <a16:creationId xmlns:a16="http://schemas.microsoft.com/office/drawing/2014/main" id="{A142C39F-2E78-493B-98AA-2506B40C145A}"/>
              </a:ext>
            </a:extLst>
          </p:cNvPr>
          <p:cNvSpPr/>
          <p:nvPr/>
        </p:nvSpPr>
        <p:spPr bwMode="auto">
          <a:xfrm rot="16200000" flipV="1">
            <a:off x="3231462" y="2186137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4" name="Arrow: Down 73">
            <a:extLst>
              <a:ext uri="{FF2B5EF4-FFF2-40B4-BE49-F238E27FC236}">
                <a16:creationId xmlns:a16="http://schemas.microsoft.com/office/drawing/2014/main" id="{5471D880-B9AE-4A90-8AB1-B45E758BBB60}"/>
              </a:ext>
            </a:extLst>
          </p:cNvPr>
          <p:cNvSpPr/>
          <p:nvPr/>
        </p:nvSpPr>
        <p:spPr bwMode="auto">
          <a:xfrm rot="16200000" flipV="1">
            <a:off x="3393096" y="3616656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E8A37027-3A50-4C38-9328-F91FD31A620C}"/>
              </a:ext>
            </a:extLst>
          </p:cNvPr>
          <p:cNvSpPr/>
          <p:nvPr/>
        </p:nvSpPr>
        <p:spPr bwMode="auto">
          <a:xfrm rot="16200000">
            <a:off x="301033" y="3812240"/>
            <a:ext cx="297267" cy="474489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9" name="Arrow: Down 78">
            <a:extLst>
              <a:ext uri="{FF2B5EF4-FFF2-40B4-BE49-F238E27FC236}">
                <a16:creationId xmlns:a16="http://schemas.microsoft.com/office/drawing/2014/main" id="{41ACD87E-D1F3-492D-930A-2C8B0CAB322F}"/>
              </a:ext>
            </a:extLst>
          </p:cNvPr>
          <p:cNvSpPr/>
          <p:nvPr/>
        </p:nvSpPr>
        <p:spPr bwMode="auto">
          <a:xfrm rot="16200000">
            <a:off x="296283" y="4003368"/>
            <a:ext cx="297267" cy="49208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0" name="Arrow: Down 79">
            <a:extLst>
              <a:ext uri="{FF2B5EF4-FFF2-40B4-BE49-F238E27FC236}">
                <a16:creationId xmlns:a16="http://schemas.microsoft.com/office/drawing/2014/main" id="{5932BE70-B4DA-4A62-9B75-823300381889}"/>
              </a:ext>
            </a:extLst>
          </p:cNvPr>
          <p:cNvSpPr/>
          <p:nvPr/>
        </p:nvSpPr>
        <p:spPr bwMode="auto">
          <a:xfrm rot="16200000">
            <a:off x="281406" y="4171951"/>
            <a:ext cx="297267" cy="49474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C9476626-2866-01F3-DC26-3515CCCB71DE}"/>
              </a:ext>
            </a:extLst>
          </p:cNvPr>
          <p:cNvSpPr/>
          <p:nvPr/>
        </p:nvSpPr>
        <p:spPr bwMode="auto">
          <a:xfrm rot="16200000">
            <a:off x="325547" y="2405681"/>
            <a:ext cx="297267" cy="492082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DE1171-E37D-3B3B-7D75-917CEC26014E}"/>
              </a:ext>
            </a:extLst>
          </p:cNvPr>
          <p:cNvSpPr txBox="1"/>
          <p:nvPr/>
        </p:nvSpPr>
        <p:spPr>
          <a:xfrm>
            <a:off x="3753789" y="6065314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Input (</a:t>
            </a:r>
            <a:r>
              <a:rPr lang="en-US" sz="1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x,t</a:t>
            </a:r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)&gt;</a:t>
            </a:r>
            <a:endParaRPr lang="en-IN" sz="1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BD822-4E3B-C15C-0E00-99F827DF4D29}"/>
              </a:ext>
            </a:extLst>
          </p:cNvPr>
          <p:cNvSpPr txBox="1"/>
          <p:nvPr/>
        </p:nvSpPr>
        <p:spPr>
          <a:xfrm>
            <a:off x="3757608" y="6062777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Input (</a:t>
            </a:r>
            <a:r>
              <a:rPr lang="en-US" sz="1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x,t</a:t>
            </a:r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)&gt;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42.5,0</a:t>
            </a:r>
            <a:endParaRPr lang="en-IN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106" name="&quot;No&quot; Symbol 11">
            <a:extLst>
              <a:ext uri="{FF2B5EF4-FFF2-40B4-BE49-F238E27FC236}">
                <a16:creationId xmlns:a16="http://schemas.microsoft.com/office/drawing/2014/main" id="{6E65BD16-2BC1-4B40-9563-EEBC0044FFEC}"/>
              </a:ext>
            </a:extLst>
          </p:cNvPr>
          <p:cNvSpPr/>
          <p:nvPr/>
        </p:nvSpPr>
        <p:spPr bwMode="auto">
          <a:xfrm>
            <a:off x="8075444" y="3626078"/>
            <a:ext cx="164981" cy="150714"/>
          </a:xfrm>
          <a:prstGeom prst="noSmoking">
            <a:avLst>
              <a:gd name="adj" fmla="val 13748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712091-074D-4505-986B-A5FF55AA9AAF}"/>
              </a:ext>
            </a:extLst>
          </p:cNvPr>
          <p:cNvGrpSpPr/>
          <p:nvPr/>
        </p:nvGrpSpPr>
        <p:grpSpPr>
          <a:xfrm>
            <a:off x="7406902" y="955418"/>
            <a:ext cx="1744134" cy="2376187"/>
            <a:chOff x="7406902" y="955418"/>
            <a:chExt cx="1744134" cy="2376187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7D2C3FBB-4758-44B5-87A8-DBB98E5E8D8F}"/>
                </a:ext>
              </a:extLst>
            </p:cNvPr>
            <p:cNvGrpSpPr/>
            <p:nvPr/>
          </p:nvGrpSpPr>
          <p:grpSpPr>
            <a:xfrm>
              <a:off x="7406902" y="955418"/>
              <a:ext cx="1744134" cy="1877437"/>
              <a:chOff x="7406902" y="955418"/>
              <a:chExt cx="1744134" cy="1877437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E6B845FE-5075-65ED-5AA8-F652856F4D75}"/>
                  </a:ext>
                </a:extLst>
              </p:cNvPr>
              <p:cNvGrpSpPr/>
              <p:nvPr/>
            </p:nvGrpSpPr>
            <p:grpSpPr>
              <a:xfrm>
                <a:off x="7406902" y="955418"/>
                <a:ext cx="1238820" cy="1877437"/>
                <a:chOff x="7599382" y="963337"/>
                <a:chExt cx="1408383" cy="2214091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DB0DE16-3863-4073-8FDC-3871A7E3F03C}"/>
                    </a:ext>
                  </a:extLst>
                </p:cNvPr>
                <p:cNvSpPr txBox="1"/>
                <p:nvPr/>
              </p:nvSpPr>
              <p:spPr>
                <a:xfrm>
                  <a:off x="7599382" y="963337"/>
                  <a:ext cx="1408383" cy="2214091"/>
                </a:xfrm>
                <a:prstGeom prst="rect">
                  <a:avLst/>
                </a:prstGeom>
                <a:noFill/>
                <a:ln>
                  <a:solidFill>
                    <a:srgbClr val="0033CC"/>
                  </a:solidFill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2000" dirty="0" err="1">
                      <a:solidFill>
                        <a:srgbClr val="0033CC"/>
                      </a:solidFill>
                    </a:rPr>
                    <a:t>fprintf</a:t>
                  </a:r>
                  <a:r>
                    <a:rPr lang="en-US" sz="2000" dirty="0">
                      <a:solidFill>
                        <a:srgbClr val="0033CC"/>
                      </a:solidFill>
                    </a:rPr>
                    <a:t>()</a:t>
                  </a:r>
                </a:p>
                <a:p>
                  <a:pPr algn="ctr"/>
                  <a:endParaRPr lang="en-US" sz="2400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5F84472F-DF4B-4011-A43D-2B1769BF689B}"/>
                    </a:ext>
                  </a:extLst>
                </p:cNvPr>
                <p:cNvGrpSpPr/>
                <p:nvPr/>
              </p:nvGrpSpPr>
              <p:grpSpPr>
                <a:xfrm>
                  <a:off x="7634993" y="1151971"/>
                  <a:ext cx="1304081" cy="869966"/>
                  <a:chOff x="7588093" y="2983889"/>
                  <a:chExt cx="1304081" cy="869966"/>
                </a:xfrm>
              </p:grpSpPr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8B27BC56-7E6F-4555-B858-47CDEDEA87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093" y="3403392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4D209EF4-82E5-4085-A8DE-C8713C98E1B2}"/>
                      </a:ext>
                    </a:extLst>
                  </p:cNvPr>
                  <p:cNvSpPr/>
                  <p:nvPr/>
                </p:nvSpPr>
                <p:spPr>
                  <a:xfrm>
                    <a:off x="8138918" y="2983889"/>
                    <a:ext cx="18473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54C9A8FD-900F-4FA0-A965-24305E2D63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92153" y="3417875"/>
                    <a:ext cx="486309" cy="4359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97CAF528-1AD4-4CA7-BBA0-5F6A091DE585}"/>
                    </a:ext>
                  </a:extLst>
                </p:cNvPr>
                <p:cNvGrpSpPr/>
                <p:nvPr/>
              </p:nvGrpSpPr>
              <p:grpSpPr>
                <a:xfrm>
                  <a:off x="7653703" y="1879387"/>
                  <a:ext cx="1304081" cy="707193"/>
                  <a:chOff x="7588093" y="2983889"/>
                  <a:chExt cx="1304081" cy="707193"/>
                </a:xfrm>
              </p:grpSpPr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8BA5B86B-7FAC-4A1D-92A8-06FA4A82013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093" y="3240619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7" name="Rectangle 46">
                    <a:extLst>
                      <a:ext uri="{FF2B5EF4-FFF2-40B4-BE49-F238E27FC236}">
                        <a16:creationId xmlns:a16="http://schemas.microsoft.com/office/drawing/2014/main" id="{21A1F66A-67B6-4FA0-85A0-0A354A887EA6}"/>
                      </a:ext>
                    </a:extLst>
                  </p:cNvPr>
                  <p:cNvSpPr/>
                  <p:nvPr/>
                </p:nvSpPr>
                <p:spPr>
                  <a:xfrm>
                    <a:off x="8138918" y="2983889"/>
                    <a:ext cx="18473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4B728B57-E883-4AFE-8189-E5428B67F45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92153" y="3255102"/>
                    <a:ext cx="486309" cy="4359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49" name="&quot;Not Allowed&quot; Symbol 48">
                  <a:extLst>
                    <a:ext uri="{FF2B5EF4-FFF2-40B4-BE49-F238E27FC236}">
                      <a16:creationId xmlns:a16="http://schemas.microsoft.com/office/drawing/2014/main" id="{B4C5A168-A8B7-4975-BC9D-1EF170D7A5E0}"/>
                    </a:ext>
                  </a:extLst>
                </p:cNvPr>
                <p:cNvSpPr/>
                <p:nvPr/>
              </p:nvSpPr>
              <p:spPr bwMode="auto">
                <a:xfrm>
                  <a:off x="7684905" y="1082261"/>
                  <a:ext cx="253433" cy="254353"/>
                </a:xfrm>
                <a:prstGeom prst="noSmoking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43CB3319-1059-41D7-89CE-0E6DE4048718}"/>
                  </a:ext>
                </a:extLst>
              </p:cNvPr>
              <p:cNvCxnSpPr/>
              <p:nvPr/>
            </p:nvCxnSpPr>
            <p:spPr bwMode="auto">
              <a:xfrm>
                <a:off x="7866984" y="1668852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100" name="Picture 2" descr="https://lh7-rt.googleusercontent.com/slidesz/AGV_vUfU39eUXGFEOi1KWw-Xqdd7J53505e8e0fcrjrWfQRI6v45TlcPcc1iH8pNHbLOcdkR0VlEVimxYUrBacc6rZYsjEfqsH8pIKNxgewnn0HfSGw8rUh2vlA6UKaVUpVP2zE2l8etocLlIzxBYHUL5Nw=s2048?key=J2SNyb2ktdNyqPAKa3e3D6Ha">
                <a:extLst>
                  <a:ext uri="{FF2B5EF4-FFF2-40B4-BE49-F238E27FC236}">
                    <a16:creationId xmlns:a16="http://schemas.microsoft.com/office/drawing/2014/main" id="{E6E73B5F-343B-4FB2-BB96-8E5F10AF05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57502" y="1466945"/>
                <a:ext cx="493534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BFB5EDE-3D2F-4A17-9359-3A2F306E7F40}"/>
                </a:ext>
              </a:extLst>
            </p:cNvPr>
            <p:cNvCxnSpPr>
              <a:cxnSpLocks/>
              <a:stCxn id="48" idx="4"/>
              <a:endCxn id="66" idx="0"/>
            </p:cNvCxnSpPr>
            <p:nvPr/>
          </p:nvCxnSpPr>
          <p:spPr bwMode="auto">
            <a:xfrm>
              <a:off x="8023976" y="2331846"/>
              <a:ext cx="3707" cy="563638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6F9DDD9-C822-4EF3-89B2-11C626FF18E5}"/>
                </a:ext>
              </a:extLst>
            </p:cNvPr>
            <p:cNvSpPr/>
            <p:nvPr/>
          </p:nvSpPr>
          <p:spPr bwMode="auto">
            <a:xfrm>
              <a:off x="7508007" y="2895484"/>
              <a:ext cx="1004377" cy="436121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AEC2B82-43A1-42D2-B238-1E20044497FC}"/>
                </a:ext>
              </a:extLst>
            </p:cNvPr>
            <p:cNvSpPr txBox="1"/>
            <p:nvPr/>
          </p:nvSpPr>
          <p:spPr>
            <a:xfrm>
              <a:off x="7445521" y="2895484"/>
              <a:ext cx="1164324" cy="369332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33CC"/>
                  </a:solidFill>
                </a:rPr>
                <a:t>Input </a:t>
              </a:r>
              <a:r>
                <a:rPr lang="en-US" dirty="0" err="1">
                  <a:solidFill>
                    <a:srgbClr val="0033CC"/>
                  </a:solidFill>
                </a:rPr>
                <a:t>x,t</a:t>
              </a:r>
              <a:r>
                <a:rPr lang="en-US" dirty="0">
                  <a:solidFill>
                    <a:srgbClr val="0033CC"/>
                  </a:solidFill>
                </a:rPr>
                <a:t>&gt;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C6A93F7-9DEA-4940-93FF-426A88F8060C}"/>
              </a:ext>
            </a:extLst>
          </p:cNvPr>
          <p:cNvGrpSpPr/>
          <p:nvPr/>
        </p:nvGrpSpPr>
        <p:grpSpPr>
          <a:xfrm>
            <a:off x="5691640" y="1803947"/>
            <a:ext cx="3499904" cy="4067309"/>
            <a:chOff x="5691640" y="1803947"/>
            <a:chExt cx="3499904" cy="4067309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5E24D4C0-AAAB-4CF4-8E40-B04EFB31893F}"/>
                </a:ext>
              </a:extLst>
            </p:cNvPr>
            <p:cNvGrpSpPr/>
            <p:nvPr/>
          </p:nvGrpSpPr>
          <p:grpSpPr>
            <a:xfrm>
              <a:off x="5691640" y="1803947"/>
              <a:ext cx="3499904" cy="4067309"/>
              <a:chOff x="5691640" y="1803947"/>
              <a:chExt cx="3499904" cy="4067309"/>
            </a:xfrm>
          </p:grpSpPr>
          <p:cxnSp>
            <p:nvCxnSpPr>
              <p:cNvPr id="127" name="Straight Arrow Connector 126">
                <a:extLst>
                  <a:ext uri="{FF2B5EF4-FFF2-40B4-BE49-F238E27FC236}">
                    <a16:creationId xmlns:a16="http://schemas.microsoft.com/office/drawing/2014/main" id="{10FDA101-710E-4D4B-BE3C-9217D58184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5876750" y="1803947"/>
                <a:ext cx="4993" cy="3238446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8" name="Straight Arrow Connector 127">
                <a:extLst>
                  <a:ext uri="{FF2B5EF4-FFF2-40B4-BE49-F238E27FC236}">
                    <a16:creationId xmlns:a16="http://schemas.microsoft.com/office/drawing/2014/main" id="{DA21684A-A396-4EF9-9E26-7EE82E7B206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5691640" y="2536065"/>
                <a:ext cx="14812" cy="3014442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BED285FF-285D-4F86-9674-32EEA578AD94}"/>
                  </a:ext>
                </a:extLst>
              </p:cNvPr>
              <p:cNvGrpSpPr/>
              <p:nvPr/>
            </p:nvGrpSpPr>
            <p:grpSpPr>
              <a:xfrm>
                <a:off x="5727940" y="3445029"/>
                <a:ext cx="3463604" cy="2426227"/>
                <a:chOff x="5154414" y="3268851"/>
                <a:chExt cx="3463604" cy="2426227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ECA9833D-2EA3-40D8-8C89-CCBB35E9FB22}"/>
                    </a:ext>
                  </a:extLst>
                </p:cNvPr>
                <p:cNvSpPr txBox="1"/>
                <p:nvPr/>
              </p:nvSpPr>
              <p:spPr>
                <a:xfrm>
                  <a:off x="6465180" y="3268851"/>
                  <a:ext cx="1173138" cy="461665"/>
                </a:xfrm>
                <a:prstGeom prst="rect">
                  <a:avLst/>
                </a:prstGeom>
                <a:noFill/>
                <a:ln>
                  <a:noFill/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err="1">
                      <a:solidFill>
                        <a:srgbClr val="0033CC"/>
                      </a:solidFill>
                    </a:rPr>
                    <a:t>fscanf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()</a:t>
                  </a:r>
                </a:p>
              </p:txBody>
            </p:sp>
            <p:cxnSp>
              <p:nvCxnSpPr>
                <p:cNvPr id="109" name="Straight Arrow Connector 108">
                  <a:extLst>
                    <a:ext uri="{FF2B5EF4-FFF2-40B4-BE49-F238E27FC236}">
                      <a16:creationId xmlns:a16="http://schemas.microsoft.com/office/drawing/2014/main" id="{633DBA79-22F7-45EE-B330-1CF4B2453E7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303223" y="4845900"/>
                  <a:ext cx="1581896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2C40E9A3-DA0B-4BD4-96DE-8BF293B1C580}"/>
                    </a:ext>
                  </a:extLst>
                </p:cNvPr>
                <p:cNvSpPr/>
                <p:nvPr/>
              </p:nvSpPr>
              <p:spPr bwMode="auto">
                <a:xfrm>
                  <a:off x="6537363" y="3680047"/>
                  <a:ext cx="1173139" cy="436121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BAFBFB63-0A1C-43EB-9D2B-B245C7E4F951}"/>
                    </a:ext>
                  </a:extLst>
                </p:cNvPr>
                <p:cNvSpPr/>
                <p:nvPr/>
              </p:nvSpPr>
              <p:spPr bwMode="auto">
                <a:xfrm>
                  <a:off x="6537363" y="4164101"/>
                  <a:ext cx="1173139" cy="436121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A19B8150-EB81-48C4-90AC-78A4146018FE}"/>
                    </a:ext>
                  </a:extLst>
                </p:cNvPr>
                <p:cNvSpPr/>
                <p:nvPr/>
              </p:nvSpPr>
              <p:spPr bwMode="auto">
                <a:xfrm>
                  <a:off x="6537363" y="4648155"/>
                  <a:ext cx="1173139" cy="436121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03BE6BAA-E577-4671-8BF4-F933508C6425}"/>
                    </a:ext>
                  </a:extLst>
                </p:cNvPr>
                <p:cNvSpPr/>
                <p:nvPr/>
              </p:nvSpPr>
              <p:spPr bwMode="auto">
                <a:xfrm>
                  <a:off x="6879563" y="4640002"/>
                  <a:ext cx="488739" cy="436121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505E3DA7-27A8-4045-8664-D289BC2A0518}"/>
                    </a:ext>
                  </a:extLst>
                </p:cNvPr>
                <p:cNvSpPr/>
                <p:nvPr/>
              </p:nvSpPr>
              <p:spPr bwMode="auto">
                <a:xfrm>
                  <a:off x="6495771" y="3333147"/>
                  <a:ext cx="1267684" cy="2361931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0033CC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492D0E79-7950-4CC1-9D92-BD50A7DE1396}"/>
                    </a:ext>
                  </a:extLst>
                </p:cNvPr>
                <p:cNvSpPr/>
                <p:nvPr/>
              </p:nvSpPr>
              <p:spPr bwMode="auto">
                <a:xfrm>
                  <a:off x="6879562" y="3695832"/>
                  <a:ext cx="488739" cy="436121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F8880EAE-D36C-40B0-93D4-9533FBB8427E}"/>
                    </a:ext>
                  </a:extLst>
                </p:cNvPr>
                <p:cNvSpPr/>
                <p:nvPr/>
              </p:nvSpPr>
              <p:spPr bwMode="auto">
                <a:xfrm>
                  <a:off x="6879562" y="4159571"/>
                  <a:ext cx="488739" cy="436121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cxnSp>
              <p:nvCxnSpPr>
                <p:cNvPr id="119" name="Straight Arrow Connector 118">
                  <a:extLst>
                    <a:ext uri="{FF2B5EF4-FFF2-40B4-BE49-F238E27FC236}">
                      <a16:creationId xmlns:a16="http://schemas.microsoft.com/office/drawing/2014/main" id="{51F41F76-840B-4DF2-B4EF-76889BA2873F}"/>
                    </a:ext>
                  </a:extLst>
                </p:cNvPr>
                <p:cNvCxnSpPr/>
                <p:nvPr/>
              </p:nvCxnSpPr>
              <p:spPr bwMode="auto">
                <a:xfrm>
                  <a:off x="7309834" y="3913892"/>
                  <a:ext cx="801340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2BA4F7F0-3AA8-4738-9ED1-00D336FAC296}"/>
                    </a:ext>
                  </a:extLst>
                </p:cNvPr>
                <p:cNvSpPr txBox="1"/>
                <p:nvPr/>
              </p:nvSpPr>
              <p:spPr>
                <a:xfrm>
                  <a:off x="7953460" y="3605719"/>
                  <a:ext cx="664558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3200" b="0" i="0" dirty="0">
                      <a:solidFill>
                        <a:srgbClr val="001D35"/>
                      </a:solidFill>
                      <a:effectLst/>
                      <a:latin typeface="Google Sans"/>
                    </a:rPr>
                    <a:t>⌨</a:t>
                  </a:r>
                  <a:endParaRPr lang="en-US" sz="3200" dirty="0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0144C895-ACF6-44C2-A908-B47F62617EC4}"/>
                    </a:ext>
                  </a:extLst>
                </p:cNvPr>
                <p:cNvSpPr/>
                <p:nvPr/>
              </p:nvSpPr>
              <p:spPr bwMode="auto">
                <a:xfrm>
                  <a:off x="6543803" y="5146905"/>
                  <a:ext cx="1173139" cy="436121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508A7E2E-7760-41F8-8160-D79444360E8D}"/>
                    </a:ext>
                  </a:extLst>
                </p:cNvPr>
                <p:cNvSpPr/>
                <p:nvPr/>
              </p:nvSpPr>
              <p:spPr bwMode="auto">
                <a:xfrm>
                  <a:off x="6886003" y="5138752"/>
                  <a:ext cx="488739" cy="436121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cxnSp>
              <p:nvCxnSpPr>
                <p:cNvPr id="125" name="Straight Arrow Connector 124">
                  <a:extLst>
                    <a:ext uri="{FF2B5EF4-FFF2-40B4-BE49-F238E27FC236}">
                      <a16:creationId xmlns:a16="http://schemas.microsoft.com/office/drawing/2014/main" id="{F2D38514-B2C3-4FBA-B8B5-B9A7CD48AC8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54414" y="5351983"/>
                  <a:ext cx="1739720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1C9C2018-F5A6-4090-9C84-CCC43378CEBD}"/>
                </a:ext>
              </a:extLst>
            </p:cNvPr>
            <p:cNvCxnSpPr>
              <a:cxnSpLocks/>
              <a:stCxn id="116" idx="2"/>
            </p:cNvCxnSpPr>
            <p:nvPr/>
          </p:nvCxnSpPr>
          <p:spPr bwMode="auto">
            <a:xfrm flipH="1">
              <a:off x="6836311" y="4553810"/>
              <a:ext cx="616777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98B5A3F-0D18-41E9-9CC9-64B9077C32A2}"/>
                </a:ext>
              </a:extLst>
            </p:cNvPr>
            <p:cNvSpPr/>
            <p:nvPr/>
          </p:nvSpPr>
          <p:spPr bwMode="auto">
            <a:xfrm>
              <a:off x="5933780" y="4342498"/>
              <a:ext cx="929635" cy="436121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DCF36EC-14B3-4DA2-9C53-CCB111228D99}"/>
                </a:ext>
              </a:extLst>
            </p:cNvPr>
            <p:cNvSpPr txBox="1"/>
            <p:nvPr/>
          </p:nvSpPr>
          <p:spPr>
            <a:xfrm>
              <a:off x="5796552" y="4342498"/>
              <a:ext cx="1164324" cy="369332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33CC"/>
                  </a:solidFill>
                </a:rPr>
                <a:t>%</a:t>
              </a:r>
              <a:r>
                <a:rPr lang="en-US" dirty="0" err="1">
                  <a:solidFill>
                    <a:srgbClr val="0033CC"/>
                  </a:solidFill>
                </a:rPr>
                <a:t>lf</a:t>
              </a:r>
              <a:r>
                <a:rPr lang="en-US" dirty="0">
                  <a:solidFill>
                    <a:srgbClr val="0033CC"/>
                  </a:solidFill>
                </a:rPr>
                <a:t>,%</a:t>
              </a:r>
              <a:r>
                <a:rPr lang="en-US" dirty="0" err="1">
                  <a:solidFill>
                    <a:srgbClr val="0033CC"/>
                  </a:solidFill>
                </a:rPr>
                <a:t>lf</a:t>
              </a:r>
              <a:endParaRPr lang="en-US" dirty="0">
                <a:solidFill>
                  <a:srgbClr val="0033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21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2" grpId="1" animBg="1"/>
      <p:bldP spid="74" grpId="0" animBg="1"/>
      <p:bldP spid="74" grpId="1" animBg="1"/>
      <p:bldP spid="75" grpId="0" animBg="1"/>
      <p:bldP spid="75" grpId="1" animBg="1"/>
      <p:bldP spid="79" grpId="0" animBg="1"/>
      <p:bldP spid="79" grpId="1" animBg="1"/>
      <p:bldP spid="80" grpId="0" animBg="1"/>
      <p:bldP spid="3" grpId="0" animBg="1"/>
      <p:bldP spid="4" grpId="0"/>
      <p:bldP spid="8" grpId="0"/>
      <p:bldP spid="10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Pointer Code Analysis (Input)</a:t>
            </a:r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28D7F4-BB24-865C-BEAE-FEFA668DDE65}"/>
              </a:ext>
            </a:extLst>
          </p:cNvPr>
          <p:cNvGrpSpPr/>
          <p:nvPr/>
        </p:nvGrpSpPr>
        <p:grpSpPr>
          <a:xfrm>
            <a:off x="5356242" y="963337"/>
            <a:ext cx="1981467" cy="3190605"/>
            <a:chOff x="5356242" y="963337"/>
            <a:chExt cx="1981467" cy="319060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F2C71C-CFA7-44F2-85AE-BDADFC249844}"/>
                </a:ext>
              </a:extLst>
            </p:cNvPr>
            <p:cNvSpPr txBox="1"/>
            <p:nvPr/>
          </p:nvSpPr>
          <p:spPr>
            <a:xfrm>
              <a:off x="5876749" y="963337"/>
              <a:ext cx="1460960" cy="1938992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getXT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A506FEE-A62B-4009-85EF-204212947C70}"/>
                </a:ext>
              </a:extLst>
            </p:cNvPr>
            <p:cNvGrpSpPr/>
            <p:nvPr/>
          </p:nvGrpSpPr>
          <p:grpSpPr>
            <a:xfrm>
              <a:off x="5945942" y="1151971"/>
              <a:ext cx="1304081" cy="869966"/>
              <a:chOff x="7588093" y="2983889"/>
              <a:chExt cx="1304081" cy="869966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E4DEED5-C8C1-41B5-9BEC-6AA65197F5B9}"/>
                  </a:ext>
                </a:extLst>
              </p:cNvPr>
              <p:cNvSpPr/>
              <p:nvPr/>
            </p:nvSpPr>
            <p:spPr bwMode="auto">
              <a:xfrm>
                <a:off x="7588093" y="3403392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58B65EA-4075-42CF-9AA5-E4EA8B45FD1B}"/>
                  </a:ext>
                </a:extLst>
              </p:cNvPr>
              <p:cNvSpPr/>
              <p:nvPr/>
            </p:nvSpPr>
            <p:spPr>
              <a:xfrm>
                <a:off x="8062006" y="2983889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x</a:t>
                </a: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49132185-2C31-48A1-9ADB-27F5C73E118B}"/>
                  </a:ext>
                </a:extLst>
              </p:cNvPr>
              <p:cNvSpPr/>
              <p:nvPr/>
            </p:nvSpPr>
            <p:spPr bwMode="auto">
              <a:xfrm>
                <a:off x="7992153" y="3417875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09A4B35-3FC6-42A6-B885-5DEA177D6EB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698961" y="1822220"/>
              <a:ext cx="867739" cy="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92ED18F-E64F-4023-913B-8CC93E4001BB}"/>
                </a:ext>
              </a:extLst>
            </p:cNvPr>
            <p:cNvGrpSpPr/>
            <p:nvPr/>
          </p:nvGrpSpPr>
          <p:grpSpPr>
            <a:xfrm>
              <a:off x="5964652" y="1879387"/>
              <a:ext cx="1304081" cy="869966"/>
              <a:chOff x="7588093" y="2983889"/>
              <a:chExt cx="1304081" cy="86996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A530BB9-51FF-4B00-ADDC-F9372AA52368}"/>
                  </a:ext>
                </a:extLst>
              </p:cNvPr>
              <p:cNvSpPr/>
              <p:nvPr/>
            </p:nvSpPr>
            <p:spPr bwMode="auto">
              <a:xfrm>
                <a:off x="7588093" y="3403392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27BB800-A889-4D9C-9ED6-03BAAA22AE0C}"/>
                  </a:ext>
                </a:extLst>
              </p:cNvPr>
              <p:cNvSpPr/>
              <p:nvPr/>
            </p:nvSpPr>
            <p:spPr>
              <a:xfrm>
                <a:off x="8096470" y="2983889"/>
                <a:ext cx="26962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t</a:t>
                </a: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8EC6D78-0626-41A9-8E30-080F692C1A4E}"/>
                  </a:ext>
                </a:extLst>
              </p:cNvPr>
              <p:cNvSpPr/>
              <p:nvPr/>
            </p:nvSpPr>
            <p:spPr bwMode="auto">
              <a:xfrm>
                <a:off x="7992153" y="3417875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8DA99B9-BE6F-4AF8-A3BC-35DDF48F4AEC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356242" y="4113155"/>
              <a:ext cx="1250987" cy="4456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75DAA63-9FE2-8E86-05B7-AF624BEB82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16277" y="2632488"/>
              <a:ext cx="15748" cy="1521454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74B45CC9-4FEC-65E1-72B7-223FA3FD136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6242" y="3310397"/>
              <a:ext cx="385633" cy="323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A221BDA9-2DF2-1604-2105-9E071A83FB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4255" y="1812794"/>
              <a:ext cx="15748" cy="1521454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AF59BAE2-FCE8-4CD7-B48B-A0924F0C995A}"/>
              </a:ext>
            </a:extLst>
          </p:cNvPr>
          <p:cNvSpPr txBox="1"/>
          <p:nvPr/>
        </p:nvSpPr>
        <p:spPr>
          <a:xfrm>
            <a:off x="4041976" y="1566304"/>
            <a:ext cx="129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1A52387-AC6A-4E38-BE9F-BC5A9E714FC2}"/>
              </a:ext>
            </a:extLst>
          </p:cNvPr>
          <p:cNvSpPr txBox="1"/>
          <p:nvPr/>
        </p:nvSpPr>
        <p:spPr>
          <a:xfrm>
            <a:off x="4041977" y="2334137"/>
            <a:ext cx="129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4" name="Arrow: Down 73">
            <a:extLst>
              <a:ext uri="{FF2B5EF4-FFF2-40B4-BE49-F238E27FC236}">
                <a16:creationId xmlns:a16="http://schemas.microsoft.com/office/drawing/2014/main" id="{5471D880-B9AE-4A90-8AB1-B45E758BBB60}"/>
              </a:ext>
            </a:extLst>
          </p:cNvPr>
          <p:cNvSpPr/>
          <p:nvPr/>
        </p:nvSpPr>
        <p:spPr bwMode="auto">
          <a:xfrm rot="16200000" flipV="1">
            <a:off x="3393096" y="3608030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E8A37027-3A50-4C38-9328-F91FD31A620C}"/>
              </a:ext>
            </a:extLst>
          </p:cNvPr>
          <p:cNvSpPr/>
          <p:nvPr/>
        </p:nvSpPr>
        <p:spPr bwMode="auto">
          <a:xfrm rot="16200000">
            <a:off x="316202" y="3836036"/>
            <a:ext cx="297267" cy="44415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9" name="Arrow: Down 78">
            <a:extLst>
              <a:ext uri="{FF2B5EF4-FFF2-40B4-BE49-F238E27FC236}">
                <a16:creationId xmlns:a16="http://schemas.microsoft.com/office/drawing/2014/main" id="{41ACD87E-D1F3-492D-930A-2C8B0CAB322F}"/>
              </a:ext>
            </a:extLst>
          </p:cNvPr>
          <p:cNvSpPr/>
          <p:nvPr/>
        </p:nvSpPr>
        <p:spPr bwMode="auto">
          <a:xfrm rot="16200000">
            <a:off x="296283" y="4011994"/>
            <a:ext cx="297267" cy="49208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BD822-4E3B-C15C-0E00-99F827DF4D29}"/>
              </a:ext>
            </a:extLst>
          </p:cNvPr>
          <p:cNvSpPr txBox="1"/>
          <p:nvPr/>
        </p:nvSpPr>
        <p:spPr>
          <a:xfrm>
            <a:off x="5148627" y="634209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39.5,0.78</a:t>
            </a:r>
            <a:endParaRPr lang="en-IN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80" name="Arrow: Down 79">
            <a:extLst>
              <a:ext uri="{FF2B5EF4-FFF2-40B4-BE49-F238E27FC236}">
                <a16:creationId xmlns:a16="http://schemas.microsoft.com/office/drawing/2014/main" id="{5932BE70-B4DA-4A62-9B75-823300381889}"/>
              </a:ext>
            </a:extLst>
          </p:cNvPr>
          <p:cNvSpPr/>
          <p:nvPr/>
        </p:nvSpPr>
        <p:spPr bwMode="auto">
          <a:xfrm rot="16200000">
            <a:off x="296282" y="4195454"/>
            <a:ext cx="297267" cy="46498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C9476626-2866-01F3-DC26-3515CCCB71DE}"/>
              </a:ext>
            </a:extLst>
          </p:cNvPr>
          <p:cNvSpPr/>
          <p:nvPr/>
        </p:nvSpPr>
        <p:spPr bwMode="auto">
          <a:xfrm rot="16200000">
            <a:off x="302316" y="2586857"/>
            <a:ext cx="297267" cy="50414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DE1171-E37D-3B3B-7D75-917CEC26014E}"/>
              </a:ext>
            </a:extLst>
          </p:cNvPr>
          <p:cNvSpPr txBox="1"/>
          <p:nvPr/>
        </p:nvSpPr>
        <p:spPr>
          <a:xfrm>
            <a:off x="3755409" y="63330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Input </a:t>
            </a:r>
            <a:r>
              <a:rPr lang="en-US" sz="1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x,t</a:t>
            </a:r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&gt;</a:t>
            </a:r>
            <a:endParaRPr lang="en-IN" sz="1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0EF6523-E5C1-C939-9292-BD8AAEFEA9D9}"/>
              </a:ext>
            </a:extLst>
          </p:cNvPr>
          <p:cNvCxnSpPr/>
          <p:nvPr/>
        </p:nvCxnSpPr>
        <p:spPr bwMode="auto">
          <a:xfrm flipH="1">
            <a:off x="6548506" y="4903773"/>
            <a:ext cx="795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D88E5FC2-6AEB-E2E5-78C5-B233EDCAC39A}"/>
              </a:ext>
            </a:extLst>
          </p:cNvPr>
          <p:cNvSpPr txBox="1"/>
          <p:nvPr/>
        </p:nvSpPr>
        <p:spPr>
          <a:xfrm>
            <a:off x="3757608" y="6062777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Input </a:t>
            </a:r>
            <a:r>
              <a:rPr lang="en-US" sz="1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x,t</a:t>
            </a:r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&gt;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42.5,0</a:t>
            </a:r>
            <a:endParaRPr lang="en-IN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88A9A82-A058-4A0C-B774-B2FABFA9F9B6}"/>
              </a:ext>
            </a:extLst>
          </p:cNvPr>
          <p:cNvGrpSpPr/>
          <p:nvPr/>
        </p:nvGrpSpPr>
        <p:grpSpPr>
          <a:xfrm>
            <a:off x="4041976" y="3101970"/>
            <a:ext cx="1326100" cy="1191061"/>
            <a:chOff x="4041976" y="3101970"/>
            <a:chExt cx="1326100" cy="119106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CFED4E-41E5-3146-8969-D19FE0E81960}"/>
                </a:ext>
              </a:extLst>
            </p:cNvPr>
            <p:cNvSpPr txBox="1"/>
            <p:nvPr/>
          </p:nvSpPr>
          <p:spPr>
            <a:xfrm>
              <a:off x="4077687" y="3101970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0.395e2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A44D3C0-353E-42F8-984E-0B4EC2313BB2}"/>
                </a:ext>
              </a:extLst>
            </p:cNvPr>
            <p:cNvSpPr txBox="1"/>
            <p:nvPr/>
          </p:nvSpPr>
          <p:spPr>
            <a:xfrm>
              <a:off x="4041976" y="3831366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0.78e0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7405EB3-E39A-4F86-8F16-A678CB13CD03}"/>
              </a:ext>
            </a:extLst>
          </p:cNvPr>
          <p:cNvGrpSpPr/>
          <p:nvPr/>
        </p:nvGrpSpPr>
        <p:grpSpPr>
          <a:xfrm>
            <a:off x="5273188" y="3310397"/>
            <a:ext cx="3918356" cy="2560859"/>
            <a:chOff x="5273188" y="3310397"/>
            <a:chExt cx="3918356" cy="2560859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6AF20677-15A4-4C2A-AE2E-4AB774C264B4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740004" y="3310397"/>
              <a:ext cx="628708" cy="1711681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72FCA5E5-6207-48DC-9421-B26E8BA6FDB8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632025" y="4117611"/>
              <a:ext cx="329493" cy="141055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BD0CC373-1746-462D-B6EF-079019CB47F2}"/>
                </a:ext>
              </a:extLst>
            </p:cNvPr>
            <p:cNvGrpSpPr/>
            <p:nvPr/>
          </p:nvGrpSpPr>
          <p:grpSpPr>
            <a:xfrm>
              <a:off x="5273188" y="3445029"/>
              <a:ext cx="3918356" cy="2426227"/>
              <a:chOff x="4699662" y="3268851"/>
              <a:chExt cx="3918356" cy="2426227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FBA99AB-C27B-49E2-8E80-87A99E424818}"/>
                  </a:ext>
                </a:extLst>
              </p:cNvPr>
              <p:cNvSpPr txBox="1"/>
              <p:nvPr/>
            </p:nvSpPr>
            <p:spPr>
              <a:xfrm>
                <a:off x="6465179" y="3268851"/>
                <a:ext cx="1193703" cy="46181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fscanf</a:t>
                </a:r>
                <a:r>
                  <a:rPr lang="en-US" sz="2400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746F38A0-46B7-498C-BD56-AAA467B337C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774856" y="4845900"/>
                <a:ext cx="1110263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2291D189-9BAF-4DCD-A9FC-D430CD0A4A21}"/>
                  </a:ext>
                </a:extLst>
              </p:cNvPr>
              <p:cNvSpPr/>
              <p:nvPr/>
            </p:nvSpPr>
            <p:spPr bwMode="auto">
              <a:xfrm>
                <a:off x="6537363" y="3680047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901B0858-F27D-42F0-891A-6CF451EA90A3}"/>
                  </a:ext>
                </a:extLst>
              </p:cNvPr>
              <p:cNvSpPr/>
              <p:nvPr/>
            </p:nvSpPr>
            <p:spPr bwMode="auto">
              <a:xfrm>
                <a:off x="6537363" y="4164101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9BB6D91E-8C05-4E29-B473-E099A43E1DE8}"/>
                  </a:ext>
                </a:extLst>
              </p:cNvPr>
              <p:cNvSpPr/>
              <p:nvPr/>
            </p:nvSpPr>
            <p:spPr bwMode="auto">
              <a:xfrm>
                <a:off x="6537363" y="4648155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49F0D13B-844E-4716-87AB-0529D1D7CD69}"/>
                  </a:ext>
                </a:extLst>
              </p:cNvPr>
              <p:cNvSpPr/>
              <p:nvPr/>
            </p:nvSpPr>
            <p:spPr bwMode="auto">
              <a:xfrm>
                <a:off x="6879563" y="464000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ADAF9F00-6040-4C64-BE2C-DE600086592C}"/>
                  </a:ext>
                </a:extLst>
              </p:cNvPr>
              <p:cNvSpPr/>
              <p:nvPr/>
            </p:nvSpPr>
            <p:spPr bwMode="auto">
              <a:xfrm>
                <a:off x="6495771" y="3333147"/>
                <a:ext cx="1267684" cy="2361931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132A6EEA-E2AA-44CA-8D02-828EF3756A6F}"/>
                  </a:ext>
                </a:extLst>
              </p:cNvPr>
              <p:cNvSpPr/>
              <p:nvPr/>
            </p:nvSpPr>
            <p:spPr bwMode="auto">
              <a:xfrm>
                <a:off x="6879562" y="369583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9DDD101F-810B-4CD9-B609-F0A281DDE40F}"/>
                  </a:ext>
                </a:extLst>
              </p:cNvPr>
              <p:cNvSpPr/>
              <p:nvPr/>
            </p:nvSpPr>
            <p:spPr bwMode="auto">
              <a:xfrm>
                <a:off x="6879562" y="4159571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41BFFAED-01E5-4410-9EE4-E4E6BFEA78F7}"/>
                  </a:ext>
                </a:extLst>
              </p:cNvPr>
              <p:cNvCxnSpPr/>
              <p:nvPr/>
            </p:nvCxnSpPr>
            <p:spPr bwMode="auto">
              <a:xfrm>
                <a:off x="7309834" y="3913892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050C1210-8C38-41C2-96DB-660124807D60}"/>
                  </a:ext>
                </a:extLst>
              </p:cNvPr>
              <p:cNvSpPr txBox="1"/>
              <p:nvPr/>
            </p:nvSpPr>
            <p:spPr>
              <a:xfrm>
                <a:off x="7953460" y="3605719"/>
                <a:ext cx="6645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0" i="0" dirty="0">
                    <a:solidFill>
                      <a:srgbClr val="001D35"/>
                    </a:solidFill>
                    <a:effectLst/>
                    <a:latin typeface="Google Sans"/>
                  </a:rPr>
                  <a:t>⌨</a:t>
                </a:r>
                <a:endParaRPr lang="en-US" sz="3200" dirty="0"/>
              </a:p>
            </p:txBody>
          </p: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52E1EB09-B46B-4930-9A83-E31DFAA2AB77}"/>
                  </a:ext>
                </a:extLst>
              </p:cNvPr>
              <p:cNvCxnSpPr>
                <a:cxnSpLocks/>
                <a:stCxn id="112" idx="2"/>
                <a:endCxn id="119" idx="3"/>
              </p:cNvCxnSpPr>
              <p:nvPr/>
            </p:nvCxnSpPr>
            <p:spPr bwMode="auto">
              <a:xfrm flipH="1">
                <a:off x="5724185" y="4377632"/>
                <a:ext cx="1155377" cy="6056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4154F7C1-4529-455D-8240-4F992D55F34C}"/>
                  </a:ext>
                </a:extLst>
              </p:cNvPr>
              <p:cNvSpPr/>
              <p:nvPr/>
            </p:nvSpPr>
            <p:spPr bwMode="auto">
              <a:xfrm>
                <a:off x="6543803" y="5146905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532630D3-194D-43A0-9177-12B9C63E6034}"/>
                  </a:ext>
                </a:extLst>
              </p:cNvPr>
              <p:cNvSpPr/>
              <p:nvPr/>
            </p:nvSpPr>
            <p:spPr bwMode="auto">
              <a:xfrm>
                <a:off x="6886003" y="513875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E562138B-F3E2-4128-A4B4-29398AD5DD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387991" y="5351983"/>
                <a:ext cx="506143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7CDB4584-2E27-4F6A-B004-7F09E988CAAA}"/>
                  </a:ext>
                </a:extLst>
              </p:cNvPr>
              <p:cNvSpPr/>
              <p:nvPr/>
            </p:nvSpPr>
            <p:spPr bwMode="auto">
              <a:xfrm>
                <a:off x="4794550" y="4220131"/>
                <a:ext cx="929635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0FD1152C-CF25-40A4-AB76-19223D68B6C7}"/>
                  </a:ext>
                </a:extLst>
              </p:cNvPr>
              <p:cNvSpPr txBox="1"/>
              <p:nvPr/>
            </p:nvSpPr>
            <p:spPr>
              <a:xfrm>
                <a:off x="4699662" y="4220131"/>
                <a:ext cx="914457" cy="369332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33CC"/>
                    </a:solidFill>
                  </a:rPr>
                  <a:t>%</a:t>
                </a:r>
                <a:r>
                  <a:rPr lang="en-US" dirty="0" err="1">
                    <a:solidFill>
                      <a:srgbClr val="0033CC"/>
                    </a:solidFill>
                  </a:rPr>
                  <a:t>lf</a:t>
                </a:r>
                <a:r>
                  <a:rPr lang="en-US" dirty="0">
                    <a:solidFill>
                      <a:srgbClr val="0033CC"/>
                    </a:solidFill>
                  </a:rPr>
                  <a:t>,%</a:t>
                </a:r>
                <a:r>
                  <a:rPr lang="en-US" dirty="0" err="1">
                    <a:solidFill>
                      <a:srgbClr val="0033CC"/>
                    </a:solidFill>
                  </a:rPr>
                  <a:t>lf</a:t>
                </a:r>
                <a:endParaRPr lang="en-US" dirty="0">
                  <a:solidFill>
                    <a:srgbClr val="0033CC"/>
                  </a:solidFill>
                </a:endParaRPr>
              </a:p>
            </p:txBody>
          </p:sp>
        </p:grpSp>
      </p:grpSp>
      <p:sp>
        <p:nvSpPr>
          <p:cNvPr id="121" name="&quot;Not Allowed&quot; Symbol 120">
            <a:extLst>
              <a:ext uri="{FF2B5EF4-FFF2-40B4-BE49-F238E27FC236}">
                <a16:creationId xmlns:a16="http://schemas.microsoft.com/office/drawing/2014/main" id="{098DC095-CFF5-45C5-9B24-139F6002E694}"/>
              </a:ext>
            </a:extLst>
          </p:cNvPr>
          <p:cNvSpPr/>
          <p:nvPr/>
        </p:nvSpPr>
        <p:spPr bwMode="auto">
          <a:xfrm>
            <a:off x="8067547" y="3536157"/>
            <a:ext cx="222921" cy="215678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6DB49AD-54DF-4630-A68E-9313201AA4AE}"/>
              </a:ext>
            </a:extLst>
          </p:cNvPr>
          <p:cNvGrpSpPr/>
          <p:nvPr/>
        </p:nvGrpSpPr>
        <p:grpSpPr>
          <a:xfrm>
            <a:off x="7406902" y="955418"/>
            <a:ext cx="1744134" cy="2376187"/>
            <a:chOff x="7406902" y="955418"/>
            <a:chExt cx="1744134" cy="2376187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8F28D83-241D-4375-853E-FEE8CE84CB6F}"/>
                </a:ext>
              </a:extLst>
            </p:cNvPr>
            <p:cNvGrpSpPr/>
            <p:nvPr/>
          </p:nvGrpSpPr>
          <p:grpSpPr>
            <a:xfrm>
              <a:off x="7406902" y="955418"/>
              <a:ext cx="1744134" cy="1877437"/>
              <a:chOff x="7406902" y="955418"/>
              <a:chExt cx="1744134" cy="1877437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CA71F66-7687-4A66-AB19-CDE2937319AE}"/>
                  </a:ext>
                </a:extLst>
              </p:cNvPr>
              <p:cNvGrpSpPr/>
              <p:nvPr/>
            </p:nvGrpSpPr>
            <p:grpSpPr>
              <a:xfrm>
                <a:off x="7406902" y="955418"/>
                <a:ext cx="1238820" cy="1877437"/>
                <a:chOff x="7599382" y="963337"/>
                <a:chExt cx="1408383" cy="2214091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3C84FEF7-5C78-4BEB-B7C1-C4429F1B9D07}"/>
                    </a:ext>
                  </a:extLst>
                </p:cNvPr>
                <p:cNvSpPr txBox="1"/>
                <p:nvPr/>
              </p:nvSpPr>
              <p:spPr>
                <a:xfrm>
                  <a:off x="7599382" y="963337"/>
                  <a:ext cx="1408383" cy="2214091"/>
                </a:xfrm>
                <a:prstGeom prst="rect">
                  <a:avLst/>
                </a:prstGeom>
                <a:noFill/>
                <a:ln>
                  <a:solidFill>
                    <a:srgbClr val="0033CC"/>
                  </a:solidFill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2000" dirty="0" err="1">
                      <a:solidFill>
                        <a:srgbClr val="0033CC"/>
                      </a:solidFill>
                    </a:rPr>
                    <a:t>fprintf</a:t>
                  </a:r>
                  <a:r>
                    <a:rPr lang="en-US" sz="2000" dirty="0">
                      <a:solidFill>
                        <a:srgbClr val="0033CC"/>
                      </a:solidFill>
                    </a:rPr>
                    <a:t>()</a:t>
                  </a:r>
                </a:p>
                <a:p>
                  <a:pPr algn="ctr"/>
                  <a:endParaRPr lang="en-US" sz="2400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</p:txBody>
            </p: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EDB8F0B6-6552-4366-AB44-C414F34FC577}"/>
                    </a:ext>
                  </a:extLst>
                </p:cNvPr>
                <p:cNvGrpSpPr/>
                <p:nvPr/>
              </p:nvGrpSpPr>
              <p:grpSpPr>
                <a:xfrm>
                  <a:off x="7634993" y="1151971"/>
                  <a:ext cx="1304081" cy="869966"/>
                  <a:chOff x="7588093" y="2983889"/>
                  <a:chExt cx="1304081" cy="869966"/>
                </a:xfrm>
              </p:grpSpPr>
              <p:sp>
                <p:nvSpPr>
                  <p:cNvPr id="93" name="Rectangle 92">
                    <a:extLst>
                      <a:ext uri="{FF2B5EF4-FFF2-40B4-BE49-F238E27FC236}">
                        <a16:creationId xmlns:a16="http://schemas.microsoft.com/office/drawing/2014/main" id="{7A0CC94C-8DD1-43B9-BBB0-EB9F4F1466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093" y="3403392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4" name="Rectangle 93">
                    <a:extLst>
                      <a:ext uri="{FF2B5EF4-FFF2-40B4-BE49-F238E27FC236}">
                        <a16:creationId xmlns:a16="http://schemas.microsoft.com/office/drawing/2014/main" id="{067593DD-EBD3-4077-977F-C0744D6C7F64}"/>
                      </a:ext>
                    </a:extLst>
                  </p:cNvPr>
                  <p:cNvSpPr/>
                  <p:nvPr/>
                </p:nvSpPr>
                <p:spPr>
                  <a:xfrm>
                    <a:off x="8138918" y="2983889"/>
                    <a:ext cx="18473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481F0F35-854A-412C-9DB0-4C806C176E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92153" y="3417875"/>
                    <a:ext cx="486309" cy="4359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FFE234D5-B92D-401D-84C8-9ED2EB2D8811}"/>
                    </a:ext>
                  </a:extLst>
                </p:cNvPr>
                <p:cNvGrpSpPr/>
                <p:nvPr/>
              </p:nvGrpSpPr>
              <p:grpSpPr>
                <a:xfrm>
                  <a:off x="7653703" y="1879387"/>
                  <a:ext cx="1304081" cy="697020"/>
                  <a:chOff x="7588093" y="2983889"/>
                  <a:chExt cx="1304081" cy="697020"/>
                </a:xfrm>
              </p:grpSpPr>
              <p:sp>
                <p:nvSpPr>
                  <p:cNvPr id="90" name="Rectangle 89">
                    <a:extLst>
                      <a:ext uri="{FF2B5EF4-FFF2-40B4-BE49-F238E27FC236}">
                        <a16:creationId xmlns:a16="http://schemas.microsoft.com/office/drawing/2014/main" id="{16546ACF-3C0A-4126-82B8-238A264FD06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093" y="3230447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1" name="Rectangle 90">
                    <a:extLst>
                      <a:ext uri="{FF2B5EF4-FFF2-40B4-BE49-F238E27FC236}">
                        <a16:creationId xmlns:a16="http://schemas.microsoft.com/office/drawing/2014/main" id="{FD49D5AF-7E13-44D9-BA45-737AF7288031}"/>
                      </a:ext>
                    </a:extLst>
                  </p:cNvPr>
                  <p:cNvSpPr/>
                  <p:nvPr/>
                </p:nvSpPr>
                <p:spPr>
                  <a:xfrm>
                    <a:off x="8138918" y="2983889"/>
                    <a:ext cx="18473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5082E213-E597-4F9E-B9DD-8B9374B3E8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92153" y="3244929"/>
                    <a:ext cx="486309" cy="4359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89" name="&quot;Not Allowed&quot; Symbol 88">
                  <a:extLst>
                    <a:ext uri="{FF2B5EF4-FFF2-40B4-BE49-F238E27FC236}">
                      <a16:creationId xmlns:a16="http://schemas.microsoft.com/office/drawing/2014/main" id="{5C2286E6-147E-48C2-BCF7-28A0ED1C9881}"/>
                    </a:ext>
                  </a:extLst>
                </p:cNvPr>
                <p:cNvSpPr/>
                <p:nvPr/>
              </p:nvSpPr>
              <p:spPr bwMode="auto">
                <a:xfrm>
                  <a:off x="7684905" y="1082261"/>
                  <a:ext cx="253433" cy="254353"/>
                </a:xfrm>
                <a:prstGeom prst="noSmoking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633C2015-ADE0-42EC-946C-DE33E173648E}"/>
                  </a:ext>
                </a:extLst>
              </p:cNvPr>
              <p:cNvCxnSpPr/>
              <p:nvPr/>
            </p:nvCxnSpPr>
            <p:spPr bwMode="auto">
              <a:xfrm>
                <a:off x="7866984" y="1668852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73" name="Picture 2" descr="https://lh7-rt.googleusercontent.com/slidesz/AGV_vUfU39eUXGFEOi1KWw-Xqdd7J53505e8e0fcrjrWfQRI6v45TlcPcc1iH8pNHbLOcdkR0VlEVimxYUrBacc6rZYsjEfqsH8pIKNxgewnn0HfSGw8rUh2vlA6UKaVUpVP2zE2l8etocLlIzxBYHUL5Nw=s2048?key=J2SNyb2ktdNyqPAKa3e3D6Ha">
                <a:extLst>
                  <a:ext uri="{FF2B5EF4-FFF2-40B4-BE49-F238E27FC236}">
                    <a16:creationId xmlns:a16="http://schemas.microsoft.com/office/drawing/2014/main" id="{CB913D8D-3FB5-41E5-956D-925792ED8E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57502" y="1466945"/>
                <a:ext cx="493534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38839904-AF3E-45B6-976E-624B6FC1FF12}"/>
                </a:ext>
              </a:extLst>
            </p:cNvPr>
            <p:cNvCxnSpPr>
              <a:cxnSpLocks/>
              <a:endCxn id="124" idx="0"/>
            </p:cNvCxnSpPr>
            <p:nvPr/>
          </p:nvCxnSpPr>
          <p:spPr bwMode="auto">
            <a:xfrm>
              <a:off x="8023976" y="2331846"/>
              <a:ext cx="3707" cy="563638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A1446C10-1A8D-4FDF-8F6A-29DEF8AF3F9E}"/>
                </a:ext>
              </a:extLst>
            </p:cNvPr>
            <p:cNvSpPr/>
            <p:nvPr/>
          </p:nvSpPr>
          <p:spPr bwMode="auto">
            <a:xfrm>
              <a:off x="7506427" y="2895484"/>
              <a:ext cx="1005957" cy="436121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A797882-ACA5-496A-BD97-F4DBE9BCF7B2}"/>
                </a:ext>
              </a:extLst>
            </p:cNvPr>
            <p:cNvSpPr txBox="1"/>
            <p:nvPr/>
          </p:nvSpPr>
          <p:spPr>
            <a:xfrm>
              <a:off x="7445521" y="2895484"/>
              <a:ext cx="1164324" cy="369332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33CC"/>
                  </a:solidFill>
                </a:rPr>
                <a:t>Input </a:t>
              </a:r>
              <a:r>
                <a:rPr lang="en-US" dirty="0" err="1">
                  <a:solidFill>
                    <a:srgbClr val="0033CC"/>
                  </a:solidFill>
                </a:rPr>
                <a:t>x,t</a:t>
              </a:r>
              <a:r>
                <a:rPr lang="en-US" dirty="0">
                  <a:solidFill>
                    <a:srgbClr val="0033CC"/>
                  </a:solidFill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854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4" grpId="1" animBg="1"/>
      <p:bldP spid="75" grpId="0" animBg="1"/>
      <p:bldP spid="75" grpId="1" animBg="1"/>
      <p:bldP spid="79" grpId="0" animBg="1"/>
      <p:bldP spid="79" grpId="1" animBg="1"/>
      <p:bldP spid="8" grpId="0"/>
      <p:bldP spid="80" grpId="0" animBg="1"/>
      <p:bldP spid="3" grpId="0" animBg="1"/>
      <p:bldP spid="4" grpId="0"/>
      <p:bldP spid="121" grpId="0" animBg="1"/>
      <p:bldP spid="12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Pointer Code Analysis (Calculations)</a:t>
            </a:r>
            <a:endParaRPr lang="en-IN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F59BAE2-FCE8-4CD7-B48B-A0924F0C995A}"/>
              </a:ext>
            </a:extLst>
          </p:cNvPr>
          <p:cNvSpPr txBox="1"/>
          <p:nvPr/>
        </p:nvSpPr>
        <p:spPr>
          <a:xfrm>
            <a:off x="4041976" y="1566304"/>
            <a:ext cx="129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1A52387-AC6A-4E38-BE9F-BC5A9E714FC2}"/>
              </a:ext>
            </a:extLst>
          </p:cNvPr>
          <p:cNvSpPr txBox="1"/>
          <p:nvPr/>
        </p:nvSpPr>
        <p:spPr>
          <a:xfrm>
            <a:off x="4041977" y="2334137"/>
            <a:ext cx="129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C9476626-2866-01F3-DC26-3515CCCB71DE}"/>
              </a:ext>
            </a:extLst>
          </p:cNvPr>
          <p:cNvSpPr/>
          <p:nvPr/>
        </p:nvSpPr>
        <p:spPr bwMode="auto">
          <a:xfrm rot="16200000">
            <a:off x="318188" y="2753809"/>
            <a:ext cx="297267" cy="46431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BD822-4E3B-C15C-0E00-99F827DF4D29}"/>
              </a:ext>
            </a:extLst>
          </p:cNvPr>
          <p:cNvSpPr txBox="1"/>
          <p:nvPr/>
        </p:nvSpPr>
        <p:spPr>
          <a:xfrm>
            <a:off x="3755409" y="6039212"/>
            <a:ext cx="297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Input (</a:t>
            </a:r>
            <a:r>
              <a:rPr lang="en-US" sz="1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x,t</a:t>
            </a:r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)&gt;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39.5,0.78</a:t>
            </a:r>
            <a:endParaRPr lang="en-IN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88A9A82-A058-4A0C-B774-B2FABFA9F9B6}"/>
              </a:ext>
            </a:extLst>
          </p:cNvPr>
          <p:cNvGrpSpPr/>
          <p:nvPr/>
        </p:nvGrpSpPr>
        <p:grpSpPr>
          <a:xfrm>
            <a:off x="4041976" y="3101970"/>
            <a:ext cx="1326100" cy="1191061"/>
            <a:chOff x="4041976" y="3101970"/>
            <a:chExt cx="1326100" cy="119106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CFED4E-41E5-3146-8969-D19FE0E81960}"/>
                </a:ext>
              </a:extLst>
            </p:cNvPr>
            <p:cNvSpPr txBox="1"/>
            <p:nvPr/>
          </p:nvSpPr>
          <p:spPr>
            <a:xfrm>
              <a:off x="4077687" y="3101970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0.395e2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A44D3C0-353E-42F8-984E-0B4EC2313BB2}"/>
                </a:ext>
              </a:extLst>
            </p:cNvPr>
            <p:cNvSpPr txBox="1"/>
            <p:nvPr/>
          </p:nvSpPr>
          <p:spPr>
            <a:xfrm>
              <a:off x="4041976" y="3831366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0.78e0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88F1B0B-2F98-E195-21E2-17DE3635C3AC}"/>
              </a:ext>
            </a:extLst>
          </p:cNvPr>
          <p:cNvSpPr txBox="1"/>
          <p:nvPr/>
        </p:nvSpPr>
        <p:spPr>
          <a:xfrm>
            <a:off x="4050924" y="5373422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4271E4-A2CC-D0DD-98DB-14AA33378E09}"/>
              </a:ext>
            </a:extLst>
          </p:cNvPr>
          <p:cNvSpPr txBox="1"/>
          <p:nvPr/>
        </p:nvSpPr>
        <p:spPr>
          <a:xfrm>
            <a:off x="4062463" y="4583256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-0.385e1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CB1A38EE-5994-6AC0-24F3-4C3AE0DCB97E}"/>
              </a:ext>
            </a:extLst>
          </p:cNvPr>
          <p:cNvSpPr/>
          <p:nvPr/>
        </p:nvSpPr>
        <p:spPr bwMode="auto">
          <a:xfrm rot="16200000">
            <a:off x="318188" y="2936947"/>
            <a:ext cx="297267" cy="46430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E251CA60-FCCB-8F35-D72F-577206E5D852}"/>
              </a:ext>
            </a:extLst>
          </p:cNvPr>
          <p:cNvSpPr/>
          <p:nvPr/>
        </p:nvSpPr>
        <p:spPr bwMode="auto">
          <a:xfrm rot="16200000">
            <a:off x="299307" y="3136781"/>
            <a:ext cx="297267" cy="426544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A5F550-10BC-4BF1-01FD-667FF0359BD5}"/>
              </a:ext>
            </a:extLst>
          </p:cNvPr>
          <p:cNvSpPr/>
          <p:nvPr/>
        </p:nvSpPr>
        <p:spPr>
          <a:xfrm>
            <a:off x="3755409" y="6302256"/>
            <a:ext cx="25402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-3.85000,0.390000,</a:t>
            </a:r>
            <a:endParaRPr lang="en-IN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F4C988E-696F-49A3-9C00-930A8F8FBFC3}"/>
              </a:ext>
            </a:extLst>
          </p:cNvPr>
          <p:cNvGrpSpPr/>
          <p:nvPr/>
        </p:nvGrpSpPr>
        <p:grpSpPr>
          <a:xfrm>
            <a:off x="7545926" y="5492105"/>
            <a:ext cx="1293547" cy="434303"/>
            <a:chOff x="219760" y="3017310"/>
            <a:chExt cx="1293547" cy="4343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A5970BC-AEE0-4F85-ACD1-B85221C78FCE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F59D2C6-9610-4029-A7F7-1D61FD58649B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&quot;No&quot; Symbol 11">
              <a:extLst>
                <a:ext uri="{FF2B5EF4-FFF2-40B4-BE49-F238E27FC236}">
                  <a16:creationId xmlns:a16="http://schemas.microsoft.com/office/drawing/2014/main" id="{1F64BE73-4C96-4F37-8FBF-E3BDB4675915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8FB2802-2477-46B7-AA57-82454B1875D1}"/>
              </a:ext>
            </a:extLst>
          </p:cNvPr>
          <p:cNvSpPr txBox="1"/>
          <p:nvPr/>
        </p:nvSpPr>
        <p:spPr>
          <a:xfrm>
            <a:off x="7365661" y="4893078"/>
            <a:ext cx="1473812" cy="461620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cMean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61713F-3914-43E8-ABC3-FC8E00C07494}"/>
              </a:ext>
            </a:extLst>
          </p:cNvPr>
          <p:cNvSpPr txBox="1"/>
          <p:nvPr/>
        </p:nvSpPr>
        <p:spPr>
          <a:xfrm>
            <a:off x="5816859" y="4896971"/>
            <a:ext cx="1473812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cDydt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  <a:endParaRPr 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17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/>
      <p:bldP spid="10" grpId="0"/>
      <p:bldP spid="11" grpId="0" animBg="1"/>
      <p:bldP spid="11" grpId="1" animBg="1"/>
      <p:bldP spid="12" grpId="1" animBg="1"/>
      <p:bldP spid="13" grpId="0" animBg="1"/>
      <p:bldP spid="20" grpId="0" animBg="1"/>
      <p:bldP spid="20" grpId="1" animBg="1"/>
      <p:bldP spid="21" grpId="0" animBg="1"/>
      <p:bldP spid="2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71BDBB-ED26-0E45-0633-9D9D55567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More Elegant Input Function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03E944-B14C-C814-90C2-4D52121357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8" y="936834"/>
            <a:ext cx="4740252" cy="5726958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A1CE3C3F-2A82-1B73-3546-75600C990938}"/>
              </a:ext>
            </a:extLst>
          </p:cNvPr>
          <p:cNvSpPr/>
          <p:nvPr/>
        </p:nvSpPr>
        <p:spPr bwMode="auto">
          <a:xfrm>
            <a:off x="5174857" y="2306230"/>
            <a:ext cx="1861168" cy="1232012"/>
          </a:xfrm>
          <a:prstGeom prst="wedgeRectCallout">
            <a:avLst>
              <a:gd name="adj1" fmla="val -99311"/>
              <a:gd name="adj2" fmla="val -100357"/>
            </a:avLst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Using an array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of  type char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(called string)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212356A5-D0E7-A2D1-9BC7-B02870CD32B0}"/>
              </a:ext>
            </a:extLst>
          </p:cNvPr>
          <p:cNvSpPr/>
          <p:nvPr/>
        </p:nvSpPr>
        <p:spPr bwMode="auto">
          <a:xfrm>
            <a:off x="5174857" y="2306230"/>
            <a:ext cx="1861168" cy="1232012"/>
          </a:xfrm>
          <a:prstGeom prst="wedgeRectCallout">
            <a:avLst>
              <a:gd name="adj1" fmla="val -194746"/>
              <a:gd name="adj2" fmla="val -20882"/>
            </a:avLst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Using an array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of  type char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(called string)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B102F8F6-44A3-152E-78A9-59DFD2C345A0}"/>
              </a:ext>
            </a:extLst>
          </p:cNvPr>
          <p:cNvSpPr/>
          <p:nvPr/>
        </p:nvSpPr>
        <p:spPr bwMode="auto">
          <a:xfrm>
            <a:off x="5178904" y="2306230"/>
            <a:ext cx="1861168" cy="1232012"/>
          </a:xfrm>
          <a:prstGeom prst="wedgeRectCallout">
            <a:avLst>
              <a:gd name="adj1" fmla="val -181050"/>
              <a:gd name="adj2" fmla="val 93404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Using an array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of  type char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(called string)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8419219-5822-F0EF-96A8-8CA6040AB29E}"/>
              </a:ext>
            </a:extLst>
          </p:cNvPr>
          <p:cNvSpPr/>
          <p:nvPr/>
        </p:nvSpPr>
        <p:spPr bwMode="auto">
          <a:xfrm>
            <a:off x="6105441" y="1292551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3ECA8A-8097-D27A-E01C-5F14B22F58EA}"/>
              </a:ext>
            </a:extLst>
          </p:cNvPr>
          <p:cNvSpPr/>
          <p:nvPr/>
        </p:nvSpPr>
        <p:spPr>
          <a:xfrm>
            <a:off x="6589949" y="936834"/>
            <a:ext cx="162489" cy="3914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0E91F9A-0B60-A130-FD4D-82AF857F7571}"/>
              </a:ext>
            </a:extLst>
          </p:cNvPr>
          <p:cNvSpPr/>
          <p:nvPr/>
        </p:nvSpPr>
        <p:spPr bwMode="auto">
          <a:xfrm>
            <a:off x="6460854" y="1304832"/>
            <a:ext cx="427760" cy="369689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3FC84BE-0511-ECC8-E08A-DFF478BC2B1E}"/>
              </a:ext>
            </a:extLst>
          </p:cNvPr>
          <p:cNvCxnSpPr>
            <a:endCxn id="28" idx="1"/>
          </p:cNvCxnSpPr>
          <p:nvPr/>
        </p:nvCxnSpPr>
        <p:spPr bwMode="auto">
          <a:xfrm>
            <a:off x="6881533" y="1468286"/>
            <a:ext cx="1063481" cy="424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AC9E08A-934F-3CE8-A4BB-37BB00D2A19C}"/>
              </a:ext>
            </a:extLst>
          </p:cNvPr>
          <p:cNvSpPr/>
          <p:nvPr/>
        </p:nvSpPr>
        <p:spPr bwMode="auto">
          <a:xfrm>
            <a:off x="7945014" y="1287689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191E69-CDEE-C21D-75C3-370225476802}"/>
              </a:ext>
            </a:extLst>
          </p:cNvPr>
          <p:cNvSpPr/>
          <p:nvPr/>
        </p:nvSpPr>
        <p:spPr bwMode="auto">
          <a:xfrm>
            <a:off x="7945014" y="1657378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626CE68-14F3-C751-5690-FE07DC9C8838}"/>
              </a:ext>
            </a:extLst>
          </p:cNvPr>
          <p:cNvSpPr/>
          <p:nvPr/>
        </p:nvSpPr>
        <p:spPr bwMode="auto">
          <a:xfrm>
            <a:off x="7945014" y="2027067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26E315-5CBD-3526-21FC-2A0086D13C93}"/>
              </a:ext>
            </a:extLst>
          </p:cNvPr>
          <p:cNvSpPr/>
          <p:nvPr/>
        </p:nvSpPr>
        <p:spPr bwMode="auto">
          <a:xfrm>
            <a:off x="7945014" y="2396756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F2E731F-0476-EF60-1E9D-9519774733C1}"/>
              </a:ext>
            </a:extLst>
          </p:cNvPr>
          <p:cNvSpPr/>
          <p:nvPr/>
        </p:nvSpPr>
        <p:spPr bwMode="auto">
          <a:xfrm>
            <a:off x="7945014" y="2766445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175E84-B524-B0CB-1C5B-73F64A0D11AE}"/>
              </a:ext>
            </a:extLst>
          </p:cNvPr>
          <p:cNvSpPr/>
          <p:nvPr/>
        </p:nvSpPr>
        <p:spPr bwMode="auto">
          <a:xfrm>
            <a:off x="7945014" y="3136134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12C54E0-BB6A-75CE-CB03-B49587518329}"/>
              </a:ext>
            </a:extLst>
          </p:cNvPr>
          <p:cNvSpPr/>
          <p:nvPr/>
        </p:nvSpPr>
        <p:spPr bwMode="auto">
          <a:xfrm>
            <a:off x="7945014" y="3505823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E9C218B-8520-F38E-5178-8FD29BA1FEA9}"/>
              </a:ext>
            </a:extLst>
          </p:cNvPr>
          <p:cNvSpPr txBox="1"/>
          <p:nvPr/>
        </p:nvSpPr>
        <p:spPr>
          <a:xfrm>
            <a:off x="6061162" y="841065"/>
            <a:ext cx="1220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prompt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CB38F6D-847B-2C8E-1BB3-B79225BF6641}"/>
              </a:ext>
            </a:extLst>
          </p:cNvPr>
          <p:cNvSpPr txBox="1"/>
          <p:nvPr/>
        </p:nvSpPr>
        <p:spPr>
          <a:xfrm>
            <a:off x="7985592" y="1242772"/>
            <a:ext cx="10634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33CC"/>
                </a:solidFill>
              </a:rPr>
              <a:t>y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1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,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t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1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&gt;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/0</a:t>
            </a:r>
            <a:endParaRPr lang="en-CA" sz="2400" b="1" dirty="0">
              <a:solidFill>
                <a:srgbClr val="0033CC"/>
              </a:solidFill>
            </a:endParaRPr>
          </a:p>
        </p:txBody>
      </p:sp>
      <p:sp>
        <p:nvSpPr>
          <p:cNvPr id="4" name="Rectangle: Rounded Corners 3">
            <a:hlinkClick r:id="rId3"/>
            <a:extLst>
              <a:ext uri="{FF2B5EF4-FFF2-40B4-BE49-F238E27FC236}">
                <a16:creationId xmlns:a16="http://schemas.microsoft.com/office/drawing/2014/main" id="{EFB92DE0-B588-C06C-B692-B327949D01DB}"/>
              </a:ext>
            </a:extLst>
          </p:cNvPr>
          <p:cNvSpPr/>
          <p:nvPr/>
        </p:nvSpPr>
        <p:spPr bwMode="auto">
          <a:xfrm>
            <a:off x="6416782" y="6223382"/>
            <a:ext cx="1671469" cy="565895"/>
          </a:xfrm>
          <a:prstGeom prst="roundRect">
            <a:avLst>
              <a:gd name="adj" fmla="val 48873"/>
            </a:avLst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</a:rPr>
              <a:t>Get the Code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</a:rPr>
              <a:t>g6ptr_prompt.c</a:t>
            </a:r>
          </a:p>
        </p:txBody>
      </p:sp>
    </p:spTree>
    <p:extLst>
      <p:ext uri="{BB962C8B-B14F-4D97-AF65-F5344CB8AC3E}">
        <p14:creationId xmlns:p14="http://schemas.microsoft.com/office/powerpoint/2010/main" val="359443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4" grpId="0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10796</TotalTime>
  <Words>397</Words>
  <Application>Microsoft Office PowerPoint</Application>
  <PresentationFormat>On-screen Show (4:3)</PresentationFormat>
  <Paragraphs>117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Google Sans</vt:lpstr>
      <vt:lpstr>Aharoni</vt:lpstr>
      <vt:lpstr>Arial</vt:lpstr>
      <vt:lpstr>Calibri</vt:lpstr>
      <vt:lpstr>Cambria Math</vt:lpstr>
      <vt:lpstr>Consolas</vt:lpstr>
      <vt:lpstr>Liberation Sans</vt:lpstr>
      <vt:lpstr>Times New Roman</vt:lpstr>
      <vt:lpstr>Wingdings</vt:lpstr>
      <vt:lpstr>ecp1026</vt:lpstr>
      <vt:lpstr>Falling Objects</vt:lpstr>
      <vt:lpstr>Falling Objects</vt:lpstr>
      <vt:lpstr>Create One’s Own Input Functions</vt:lpstr>
      <vt:lpstr>Create One’s Own Input Functions</vt:lpstr>
      <vt:lpstr>Run the Code</vt:lpstr>
      <vt:lpstr>Pointer Code Analysis (Head)</vt:lpstr>
      <vt:lpstr>Pointer Code Analysis (Input)</vt:lpstr>
      <vt:lpstr>Pointer Code Analysis (Input)</vt:lpstr>
      <vt:lpstr>Pointer Code Analysis (Calculations)</vt:lpstr>
      <vt:lpstr>More Elegant Input Function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488</cp:revision>
  <dcterms:created xsi:type="dcterms:W3CDTF">2021-11-11T14:49:04Z</dcterms:created>
  <dcterms:modified xsi:type="dcterms:W3CDTF">2025-04-22T11:22:13Z</dcterms:modified>
  <cp:category>course</cp:category>
</cp:coreProperties>
</file>