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13" r:id="rId2"/>
    <p:sldId id="438" r:id="rId3"/>
    <p:sldId id="372" r:id="rId4"/>
    <p:sldId id="354" r:id="rId5"/>
    <p:sldId id="353" r:id="rId6"/>
    <p:sldId id="349" r:id="rId7"/>
    <p:sldId id="365" r:id="rId8"/>
    <p:sldId id="357" r:id="rId9"/>
    <p:sldId id="366" r:id="rId10"/>
    <p:sldId id="332" r:id="rId11"/>
    <p:sldId id="335" r:id="rId12"/>
    <p:sldId id="360" r:id="rId13"/>
    <p:sldId id="361" r:id="rId14"/>
    <p:sldId id="363" r:id="rId15"/>
    <p:sldId id="362" r:id="rId16"/>
    <p:sldId id="36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38"/>
            <p14:sldId id="372"/>
            <p14:sldId id="354"/>
            <p14:sldId id="353"/>
            <p14:sldId id="349"/>
            <p14:sldId id="365"/>
            <p14:sldId id="357"/>
            <p14:sldId id="366"/>
            <p14:sldId id="332"/>
            <p14:sldId id="335"/>
            <p14:sldId id="360"/>
            <p14:sldId id="361"/>
            <p14:sldId id="363"/>
            <p14:sldId id="362"/>
            <p14:sldId id="3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00B050"/>
    <a:srgbClr val="FBFBFB"/>
    <a:srgbClr val="F7F7F7"/>
    <a:srgbClr val="F1F1F1"/>
    <a:srgbClr val="FCFCFC"/>
    <a:srgbClr val="FDFDFD"/>
    <a:srgbClr val="F3F3F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95877" autoAdjust="0"/>
  </p:normalViewPr>
  <p:slideViewPr>
    <p:cSldViewPr snapToGrid="0">
      <p:cViewPr varScale="1">
        <p:scale>
          <a:sx n="151" d="100"/>
          <a:sy n="151" d="100"/>
        </p:scale>
        <p:origin x="131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119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6195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58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865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047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8750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28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5ED922B-3E38-47D4-B2BD-9FF38E18A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1091"/>
            <a:ext cx="4163436" cy="573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3" y="2559732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xo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31021" y="2559732"/>
              <a:ext cx="2872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xi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0D9AB-8320-48A0-84E1-9FB085AD6C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1091"/>
            <a:ext cx="4163436" cy="573390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5D7D25-3B2D-5836-0215-6C4D104976A9}"/>
              </a:ext>
            </a:extLst>
          </p:cNvPr>
          <p:cNvGrpSpPr/>
          <p:nvPr userDrawn="1"/>
        </p:nvGrpSpPr>
        <p:grpSpPr>
          <a:xfrm>
            <a:off x="295755" y="1097440"/>
            <a:ext cx="3199423" cy="4865878"/>
            <a:chOff x="5493965" y="1097440"/>
            <a:chExt cx="3199423" cy="486587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22653CC-6C52-D0DA-936D-3FD7BF09DD1C}"/>
                </a:ext>
              </a:extLst>
            </p:cNvPr>
            <p:cNvSpPr/>
            <p:nvPr/>
          </p:nvSpPr>
          <p:spPr bwMode="auto">
            <a:xfrm>
              <a:off x="5506018" y="221332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xo, 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AA06ED3-419D-5FAD-3ADA-F7E517451CFE}"/>
                </a:ext>
              </a:extLst>
            </p:cNvPr>
            <p:cNvCxnSpPr/>
            <p:nvPr/>
          </p:nvCxnSpPr>
          <p:spPr bwMode="auto">
            <a:xfrm>
              <a:off x="6308977" y="5191817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BB348EE-7968-F4B7-C40F-B593EE793FB0}"/>
                </a:ext>
              </a:extLst>
            </p:cNvPr>
            <p:cNvCxnSpPr/>
            <p:nvPr/>
          </p:nvCxnSpPr>
          <p:spPr bwMode="auto">
            <a:xfrm>
              <a:off x="6179873" y="1652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3C7B0F20-FF79-3FD3-A055-E047F7A0862B}"/>
                </a:ext>
              </a:extLst>
            </p:cNvPr>
            <p:cNvSpPr/>
            <p:nvPr/>
          </p:nvSpPr>
          <p:spPr bwMode="auto">
            <a:xfrm>
              <a:off x="6015898" y="131786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8E2F36C-4E2F-B8BD-0B59-CAF5C791182E}"/>
                </a:ext>
              </a:extLst>
            </p:cNvPr>
            <p:cNvGrpSpPr/>
            <p:nvPr/>
          </p:nvGrpSpPr>
          <p:grpSpPr>
            <a:xfrm>
              <a:off x="5795082" y="5473553"/>
              <a:ext cx="507350" cy="464917"/>
              <a:chOff x="1198328" y="4746501"/>
              <a:chExt cx="507350" cy="464917"/>
            </a:xfrm>
          </p:grpSpPr>
          <p:sp>
            <p:nvSpPr>
              <p:cNvPr id="58" name="Flowchart: Connector 57">
                <a:extLst>
                  <a:ext uri="{FF2B5EF4-FFF2-40B4-BE49-F238E27FC236}">
                    <a16:creationId xmlns:a16="http://schemas.microsoft.com/office/drawing/2014/main" id="{3B0F3FDF-4CC0-26A1-955C-96B3C1E49C94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Flowchart: Connector 58">
                <a:extLst>
                  <a:ext uri="{FF2B5EF4-FFF2-40B4-BE49-F238E27FC236}">
                    <a16:creationId xmlns:a16="http://schemas.microsoft.com/office/drawing/2014/main" id="{AF72377C-2D8D-210A-3837-68F37EEF38CF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96FFEA3-22C0-64ED-2CDA-166D67B9224F}"/>
                </a:ext>
              </a:extLst>
            </p:cNvPr>
            <p:cNvCxnSpPr/>
            <p:nvPr/>
          </p:nvCxnSpPr>
          <p:spPr bwMode="auto">
            <a:xfrm>
              <a:off x="6178800" y="2772765"/>
              <a:ext cx="0" cy="28138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4AFB602-6B86-887D-BEB3-41211A349619}"/>
                </a:ext>
              </a:extLst>
            </p:cNvPr>
            <p:cNvSpPr/>
            <p:nvPr/>
          </p:nvSpPr>
          <p:spPr bwMode="auto">
            <a:xfrm>
              <a:off x="5493965" y="305248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Lens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xl, f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1A0D806-222B-9A79-89AF-4C3580840C2B}"/>
                </a:ext>
              </a:extLst>
            </p:cNvPr>
            <p:cNvCxnSpPr/>
            <p:nvPr/>
          </p:nvCxnSpPr>
          <p:spPr bwMode="auto">
            <a:xfrm flipH="1">
              <a:off x="6863635" y="3333998"/>
              <a:ext cx="17319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002CC89-BEE3-2B0D-8B49-C472B9549BAC}"/>
                </a:ext>
              </a:extLst>
            </p:cNvPr>
            <p:cNvCxnSpPr/>
            <p:nvPr/>
          </p:nvCxnSpPr>
          <p:spPr bwMode="auto">
            <a:xfrm>
              <a:off x="7937698" y="1984119"/>
              <a:ext cx="4051" cy="61369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27F9121-CEB9-1318-1318-1E64DFC481A3}"/>
                </a:ext>
              </a:extLst>
            </p:cNvPr>
            <p:cNvCxnSpPr/>
            <p:nvPr/>
          </p:nvCxnSpPr>
          <p:spPr bwMode="auto">
            <a:xfrm flipV="1">
              <a:off x="6205849" y="1280732"/>
              <a:ext cx="518412" cy="2121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CF6E063-02BB-6F1F-133A-45FFCF2BD187}"/>
                </a:ext>
              </a:extLst>
            </p:cNvPr>
            <p:cNvCxnSpPr/>
            <p:nvPr/>
          </p:nvCxnSpPr>
          <p:spPr bwMode="auto">
            <a:xfrm>
              <a:off x="7941749" y="2597810"/>
              <a:ext cx="2036" cy="7950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FCBBE3F2-FF0B-82D8-38FD-AFE73745D799}"/>
                    </a:ext>
                  </a:extLst>
                </p:cNvPr>
                <p:cNvSpPr/>
                <p:nvPr/>
              </p:nvSpPr>
              <p:spPr bwMode="auto">
                <a:xfrm>
                  <a:off x="7266805" y="3390308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4" name="Rectangle: Rounded Corners 93">
                  <a:extLst>
                    <a:ext uri="{FF2B5EF4-FFF2-40B4-BE49-F238E27FC236}">
                      <a16:creationId xmlns:a16="http://schemas.microsoft.com/office/drawing/2014/main" id="{1E8C7E5C-668D-4B2B-87D0-37A11EF9EAA0}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66805" y="3390308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7A5344B-CE8D-118E-4B4D-5602AA8FE3E5}"/>
                </a:ext>
              </a:extLst>
            </p:cNvPr>
            <p:cNvCxnSpPr/>
            <p:nvPr/>
          </p:nvCxnSpPr>
          <p:spPr bwMode="auto">
            <a:xfrm>
              <a:off x="7941749" y="394292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E4180E-2AF7-6ED4-2515-A8D9DA2CFFDA}"/>
                </a:ext>
              </a:extLst>
            </p:cNvPr>
            <p:cNvCxnSpPr/>
            <p:nvPr/>
          </p:nvCxnSpPr>
          <p:spPr bwMode="auto">
            <a:xfrm>
              <a:off x="6308977" y="4157420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401D281-0925-D421-4290-D1E51FB080CA}"/>
                </a:ext>
              </a:extLst>
            </p:cNvPr>
            <p:cNvCxnSpPr/>
            <p:nvPr/>
          </p:nvCxnSpPr>
          <p:spPr bwMode="auto">
            <a:xfrm>
              <a:off x="6411825" y="4182916"/>
              <a:ext cx="0" cy="87367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3E4BE64-C122-1D64-030F-3A78418D2064}"/>
                </a:ext>
              </a:extLst>
            </p:cNvPr>
            <p:cNvCxnSpPr/>
            <p:nvPr/>
          </p:nvCxnSpPr>
          <p:spPr bwMode="auto">
            <a:xfrm>
              <a:off x="8232996" y="4195441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12104380-5E14-1C99-D3A1-D4E8C09A38E7}"/>
                </a:ext>
              </a:extLst>
            </p:cNvPr>
            <p:cNvSpPr/>
            <p:nvPr/>
          </p:nvSpPr>
          <p:spPr bwMode="auto">
            <a:xfrm>
              <a:off x="7323718" y="440371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1E553C2-5CA5-03B2-05F0-D764A56E616A}"/>
                </a:ext>
              </a:extLst>
            </p:cNvPr>
            <p:cNvCxnSpPr/>
            <p:nvPr/>
          </p:nvCxnSpPr>
          <p:spPr bwMode="auto">
            <a:xfrm>
              <a:off x="6414414" y="4963155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7A0B901-F3EB-4EC0-44B9-11A3609E6CDA}"/>
                </a:ext>
              </a:extLst>
            </p:cNvPr>
            <p:cNvCxnSpPr/>
            <p:nvPr/>
          </p:nvCxnSpPr>
          <p:spPr bwMode="auto">
            <a:xfrm>
              <a:off x="8233063" y="4971462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0F4AA5-D36A-B1F4-BEF8-BF5E2228C7BF}"/>
                </a:ext>
              </a:extLst>
            </p:cNvPr>
            <p:cNvCxnSpPr/>
            <p:nvPr/>
          </p:nvCxnSpPr>
          <p:spPr bwMode="auto">
            <a:xfrm>
              <a:off x="7261683" y="5191817"/>
              <a:ext cx="0" cy="21205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E59DE21B-11E5-41BC-A5CF-E3EFE6614900}"/>
                </a:ext>
              </a:extLst>
            </p:cNvPr>
            <p:cNvSpPr/>
            <p:nvPr/>
          </p:nvSpPr>
          <p:spPr bwMode="auto">
            <a:xfrm>
              <a:off x="6562906" y="5403875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8F1B811-7A18-2E5E-54D8-416EB82F1070}"/>
                </a:ext>
              </a:extLst>
            </p:cNvPr>
            <p:cNvCxnSpPr/>
            <p:nvPr/>
          </p:nvCxnSpPr>
          <p:spPr bwMode="auto">
            <a:xfrm flipH="1">
              <a:off x="6302432" y="5683596"/>
              <a:ext cx="2604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1A96C1C-6EB4-760D-214C-57A71071E5CD}"/>
                </a:ext>
              </a:extLst>
            </p:cNvPr>
            <p:cNvCxnSpPr/>
            <p:nvPr/>
          </p:nvCxnSpPr>
          <p:spPr bwMode="auto">
            <a:xfrm flipH="1">
              <a:off x="7036828" y="1984119"/>
              <a:ext cx="1" cy="134707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497488-ED6E-2413-CB16-6AB9A4544923}"/>
                </a:ext>
              </a:extLst>
            </p:cNvPr>
            <p:cNvCxnSpPr/>
            <p:nvPr/>
          </p:nvCxnSpPr>
          <p:spPr bwMode="auto">
            <a:xfrm flipH="1">
              <a:off x="7024689" y="1969187"/>
              <a:ext cx="92812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Rectangle: Single Corner Snipped 56">
              <a:extLst>
                <a:ext uri="{FF2B5EF4-FFF2-40B4-BE49-F238E27FC236}">
                  <a16:creationId xmlns:a16="http://schemas.microsoft.com/office/drawing/2014/main" id="{EF4A8936-AC62-A5AC-5682-66D397E53FD1}"/>
                </a:ext>
              </a:extLst>
            </p:cNvPr>
            <p:cNvSpPr/>
            <p:nvPr/>
          </p:nvSpPr>
          <p:spPr bwMode="auto">
            <a:xfrm>
              <a:off x="6485760" y="1097440"/>
              <a:ext cx="1369670" cy="578734"/>
            </a:xfrm>
            <a:prstGeom prst="snip1Rect">
              <a:avLst>
                <a:gd name="adj" fmla="val 19337"/>
              </a:avLst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Last image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is next object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7F0FC78-85DD-04C7-D954-F3B28D9F8F02}"/>
              </a:ext>
            </a:extLst>
          </p:cNvPr>
          <p:cNvSpPr/>
          <p:nvPr userDrawn="1"/>
        </p:nvSpPr>
        <p:spPr bwMode="auto">
          <a:xfrm>
            <a:off x="2105492" y="259620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D31DCBF-281A-D76B-5A74-AA116BB6C3E4}"/>
              </a:ext>
            </a:extLst>
          </p:cNvPr>
          <p:cNvSpPr/>
          <p:nvPr userDrawn="1"/>
        </p:nvSpPr>
        <p:spPr bwMode="auto">
          <a:xfrm>
            <a:off x="592573" y="439489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xi=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xl+i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FAAE167-0A27-45F4-A117-A7E8AC11AA14}"/>
              </a:ext>
            </a:extLst>
          </p:cNvPr>
          <p:cNvSpPr/>
          <p:nvPr userDrawn="1"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D918C7-584C-4366-BE96-C6C6FE510AFD}"/>
              </a:ext>
            </a:extLst>
          </p:cNvPr>
          <p:cNvCxnSpPr/>
          <p:nvPr userDrawn="1"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D821B5-90FF-40D2-82D9-A77B854E1AC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4E388606-154D-44E5-A89E-F30EDF5C24B8}"/>
              </a:ext>
            </a:extLst>
          </p:cNvPr>
          <p:cNvSpPr/>
          <p:nvPr userDrawn="1"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1EAC03-9B9D-457A-BB6B-807DFB5CB21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460C07-6E1E-4C59-A584-A4FCE6A8543F}"/>
              </a:ext>
            </a:extLst>
          </p:cNvPr>
          <p:cNvSpPr/>
          <p:nvPr userDrawn="1"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488BFA4-C28E-40BB-BDA5-14DD75A78F4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0D62D7-310C-44AD-B2AE-BC3A3E896D8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A274504-C3EC-40D0-A1B2-5DD3B82AE95C}"/>
              </a:ext>
            </a:extLst>
          </p:cNvPr>
          <p:cNvSpPr/>
          <p:nvPr userDrawn="1"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4E0BAF1-7410-45DA-8AA1-88A18609B1B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364F04F-B069-4E09-B0E8-E55FA7492F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/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EFFD618-53FA-49D7-ADEB-60943320372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BE7C494-E802-4B94-982C-C3FA525C62EF}"/>
              </a:ext>
            </a:extLst>
          </p:cNvPr>
          <p:cNvCxnSpPr/>
          <p:nvPr userDrawn="1"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E879AE4-567D-4E64-B40B-4B421B810EF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40EF293-0C40-404D-A1E9-97E249863A8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16A1571-BDA4-465A-AE2A-88798F8E6349}"/>
              </a:ext>
            </a:extLst>
          </p:cNvPr>
          <p:cNvSpPr/>
          <p:nvPr userDrawn="1"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2CFCBC0-C5B3-47DB-894F-85D93D3BE946}"/>
              </a:ext>
            </a:extLst>
          </p:cNvPr>
          <p:cNvSpPr/>
          <p:nvPr userDrawn="1"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D835B7-23A0-4C5A-A9D9-F5EB79309E6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80E01E6-922B-431D-B604-231C840746E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E4C34D-E115-4DEC-A146-53484C050EB3}"/>
              </a:ext>
            </a:extLst>
          </p:cNvPr>
          <p:cNvCxnSpPr>
            <a:cxnSpLocks/>
            <a:endCxn id="97" idx="0"/>
          </p:cNvCxnSpPr>
          <p:nvPr userDrawn="1"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2278F621-8655-4AA9-9010-79E70ED93C6E}"/>
              </a:ext>
            </a:extLst>
          </p:cNvPr>
          <p:cNvSpPr/>
          <p:nvPr userDrawn="1"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1F3C20A-530A-4D0A-B46C-D885ACBAD924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B880176-8AA1-4129-A1E1-7E0159D025D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7BD3531-E637-409E-9CE4-B59776F29C7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: Single Corner Snipped 100">
            <a:extLst>
              <a:ext uri="{FF2B5EF4-FFF2-40B4-BE49-F238E27FC236}">
                <a16:creationId xmlns:a16="http://schemas.microsoft.com/office/drawing/2014/main" id="{F38A61EA-2EEB-4A1E-A384-138D17448277}"/>
              </a:ext>
            </a:extLst>
          </p:cNvPr>
          <p:cNvSpPr/>
          <p:nvPr userDrawn="1"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4203767" y="162273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3138" y="281185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29290" y="167323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endCxn id="72" idx="2"/>
          </p:cNvCxnSpPr>
          <p:nvPr userDrawn="1"/>
        </p:nvCxnSpPr>
        <p:spPr bwMode="auto">
          <a:xfrm flipV="1">
            <a:off x="1917279" y="1855189"/>
            <a:ext cx="2286488" cy="145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3103843" y="1563221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lf=0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208707" y="5956069"/>
            <a:ext cx="11389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94748" y="2802798"/>
            <a:ext cx="13959" cy="31727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9BBD16-0AAB-4A3D-8552-5CFA64139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E205F1-38FB-4F88-BCA2-B7FDBA933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5200" y="935340"/>
            <a:ext cx="4368799" cy="5079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C56167-8CDF-4ED0-A64A-838EBB7A0A21}"/>
              </a:ext>
            </a:extLst>
          </p:cNvPr>
          <p:cNvGrpSpPr/>
          <p:nvPr userDrawn="1"/>
        </p:nvGrpSpPr>
        <p:grpSpPr>
          <a:xfrm>
            <a:off x="4891310" y="887105"/>
            <a:ext cx="2306472" cy="3875964"/>
            <a:chOff x="5891877" y="3335462"/>
            <a:chExt cx="1257904" cy="28567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54A679-83B1-43C4-8667-B0B42A120499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0D7AF-564D-43EE-B557-6DA1F7AF7CB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7ED689-BB31-46CE-9FE7-FB9C520BA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3C76E4-242A-4C52-937D-90FD0952822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9FA16-BE6F-4DC8-B519-E6BAFD001222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3D4665-C1F6-4E3F-BF61-689D3830E4F8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C0373-25D3-4E40-8BA8-2E10713EF0F5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733A4-A6D8-4330-B8EF-038D7E5C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66687-10B4-41D0-A19F-9AF45A261871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17140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797235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01642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797235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898238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797235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894342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12189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793340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 </a:t>
              </a:r>
              <a:r>
                <a:rPr lang="en-US" sz="3000" dirty="0">
                  <a:solidFill>
                    <a:schemeClr val="tx2"/>
                  </a:solidFill>
                </a:rPr>
                <a:t>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793340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  <a:r>
                <a:rPr lang="en-US" sz="3000" dirty="0"/>
                <a:t>	    </a:t>
              </a:r>
              <a:r>
                <a:rPr lang="en-US" sz="3000" dirty="0">
                  <a:solidFill>
                    <a:schemeClr val="tx2"/>
                  </a:solidFill>
                </a:rPr>
                <a:t>5.0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10756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01398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88F11A0-04A7-443A-B57F-26E801632818}"/>
                </a:ext>
              </a:extLst>
            </p:cNvPr>
            <p:cNvGrpSpPr/>
            <p:nvPr userDrawn="1"/>
          </p:nvGrpSpPr>
          <p:grpSpPr>
            <a:xfrm>
              <a:off x="4717140" y="887105"/>
              <a:ext cx="2306472" cy="3875964"/>
              <a:chOff x="5891877" y="3335462"/>
              <a:chExt cx="1257904" cy="28567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9CBF902-ABE8-4304-B514-3B3E7D0032D7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5A190B-644B-46BA-AF33-9AD52448E2DF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193F56A-13F8-44FA-A2F7-9399D427E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BA166B-6201-4CFF-A08E-3B6953130F5E}"/>
              </a:ext>
            </a:extLst>
          </p:cNvPr>
          <p:cNvGrpSpPr/>
          <p:nvPr userDrawn="1"/>
        </p:nvGrpSpPr>
        <p:grpSpPr>
          <a:xfrm>
            <a:off x="4891308" y="887105"/>
            <a:ext cx="2306472" cy="3875964"/>
            <a:chOff x="4731654" y="887105"/>
            <a:chExt cx="2306472" cy="38759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C4A342-FAEB-4726-893D-4C922F0D3A6B}"/>
                </a:ext>
              </a:extLst>
            </p:cNvPr>
            <p:cNvSpPr/>
            <p:nvPr userDrawn="1"/>
          </p:nvSpPr>
          <p:spPr bwMode="auto">
            <a:xfrm>
              <a:off x="4811749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9D992-CA8E-46D4-A7CA-92E0EE551D5A}"/>
                </a:ext>
              </a:extLst>
            </p:cNvPr>
            <p:cNvSpPr/>
            <p:nvPr userDrawn="1"/>
          </p:nvSpPr>
          <p:spPr bwMode="auto">
            <a:xfrm>
              <a:off x="5916156" y="18288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9075-F52E-4B8D-83C6-DAA1B943A967}"/>
                </a:ext>
              </a:extLst>
            </p:cNvPr>
            <p:cNvSpPr/>
            <p:nvPr userDrawn="1"/>
          </p:nvSpPr>
          <p:spPr bwMode="auto">
            <a:xfrm>
              <a:off x="4811749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597A6F-D4BC-4ECB-BD3E-F4E9B0CFDB00}"/>
                </a:ext>
              </a:extLst>
            </p:cNvPr>
            <p:cNvSpPr/>
            <p:nvPr userDrawn="1"/>
          </p:nvSpPr>
          <p:spPr bwMode="auto">
            <a:xfrm>
              <a:off x="5912752" y="278130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447983-FD37-47EA-A54B-4EF8C900D658}"/>
                </a:ext>
              </a:extLst>
            </p:cNvPr>
            <p:cNvSpPr/>
            <p:nvPr userDrawn="1"/>
          </p:nvSpPr>
          <p:spPr bwMode="auto">
            <a:xfrm>
              <a:off x="4811749" y="3714750"/>
              <a:ext cx="1009650" cy="45720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3F90F2-C5F1-4074-B8FD-A0909D80000F}"/>
                </a:ext>
              </a:extLst>
            </p:cNvPr>
            <p:cNvSpPr/>
            <p:nvPr userDrawn="1"/>
          </p:nvSpPr>
          <p:spPr bwMode="auto">
            <a:xfrm>
              <a:off x="5908856" y="3714750"/>
              <a:ext cx="1009650" cy="46355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DB11AB-84EF-45E0-8984-4738CCFD81D2}"/>
                </a:ext>
              </a:extLst>
            </p:cNvPr>
            <p:cNvSpPr txBox="1"/>
            <p:nvPr userDrawn="1"/>
          </p:nvSpPr>
          <p:spPr>
            <a:xfrm>
              <a:off x="5126703" y="1372116"/>
              <a:ext cx="1585690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100" b="1" dirty="0">
                  <a:solidFill>
                    <a:schemeClr val="tx2"/>
                  </a:solidFill>
                </a:rPr>
                <a:t>o	       i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lx 	      lf </a:t>
              </a:r>
            </a:p>
            <a:p>
              <a:endParaRPr lang="en-US" sz="3100" b="1" dirty="0">
                <a:solidFill>
                  <a:schemeClr val="tx2"/>
                </a:solidFill>
              </a:endParaRPr>
            </a:p>
            <a:p>
              <a:r>
                <a:rPr lang="en-US" sz="3100" b="1" dirty="0">
                  <a:solidFill>
                    <a:schemeClr val="tx2"/>
                  </a:solidFill>
                </a:rPr>
                <a:t>ix  	  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D99A2-F33A-4834-A404-01FDCDFAF737}"/>
                </a:ext>
              </a:extLst>
            </p:cNvPr>
            <p:cNvSpPr txBox="1"/>
            <p:nvPr userDrawn="1"/>
          </p:nvSpPr>
          <p:spPr>
            <a:xfrm>
              <a:off x="4807854" y="36735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20.0</a:t>
              </a:r>
              <a:r>
                <a:rPr lang="en-US" sz="3000" dirty="0"/>
                <a:t>	   </a:t>
              </a:r>
              <a:r>
                <a:rPr lang="en-US" sz="3000" dirty="0">
                  <a:solidFill>
                    <a:schemeClr val="tx2"/>
                  </a:solidFill>
                </a:rPr>
                <a:t>-1.0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EBE4A-CF17-4FB0-866F-206241495A88}"/>
                </a:ext>
              </a:extLst>
            </p:cNvPr>
            <p:cNvSpPr txBox="1"/>
            <p:nvPr userDrawn="1"/>
          </p:nvSpPr>
          <p:spPr>
            <a:xfrm>
              <a:off x="4807854" y="2733764"/>
              <a:ext cx="20890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 </a:t>
              </a:r>
              <a:r>
                <a:rPr lang="en-US" sz="3000" dirty="0">
                  <a:solidFill>
                    <a:schemeClr val="tx2"/>
                  </a:solidFill>
                </a:rPr>
                <a:t>35.0</a:t>
              </a:r>
              <a:r>
                <a:rPr lang="en-US" sz="3000" dirty="0"/>
                <a:t>    </a:t>
              </a:r>
              <a:r>
                <a:rPr lang="en-US" sz="3000" dirty="0">
                  <a:solidFill>
                    <a:schemeClr val="tx2"/>
                  </a:solidFill>
                </a:rPr>
                <a:t>10.0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AFFEC6-D47A-4B7C-B409-5A633CBDA466}"/>
                </a:ext>
              </a:extLst>
            </p:cNvPr>
            <p:cNvSpPr txBox="1"/>
            <p:nvPr userDrawn="1"/>
          </p:nvSpPr>
          <p:spPr>
            <a:xfrm>
              <a:off x="4925270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15.0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6CEA5-593E-4E23-95A2-730C18124D35}"/>
                </a:ext>
              </a:extLst>
            </p:cNvPr>
            <p:cNvSpPr txBox="1"/>
            <p:nvPr userDrawn="1"/>
          </p:nvSpPr>
          <p:spPr>
            <a:xfrm>
              <a:off x="6015912" y="1784528"/>
              <a:ext cx="86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tx2"/>
                  </a:solidFill>
                </a:rPr>
                <a:t>30.0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85A42F5-7B55-46DB-BC2D-999CBFC1C0F3}"/>
                </a:ext>
              </a:extLst>
            </p:cNvPr>
            <p:cNvGrpSpPr/>
            <p:nvPr userDrawn="1"/>
          </p:nvGrpSpPr>
          <p:grpSpPr>
            <a:xfrm>
              <a:off x="4731654" y="887105"/>
              <a:ext cx="2306472" cy="3875964"/>
              <a:chOff x="5891877" y="3335462"/>
              <a:chExt cx="1257904" cy="285673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FD291BE-9DF4-45D6-BA94-7D3CDA6F55A9}"/>
                  </a:ext>
                </a:extLst>
              </p:cNvPr>
              <p:cNvSpPr/>
              <p:nvPr/>
            </p:nvSpPr>
            <p:spPr bwMode="auto">
              <a:xfrm>
                <a:off x="5891877" y="3401752"/>
                <a:ext cx="1257904" cy="2790445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64AE47-0BBB-463F-91D0-A56C8E6EC4D7}"/>
                  </a:ext>
                </a:extLst>
              </p:cNvPr>
              <p:cNvSpPr txBox="1"/>
              <p:nvPr/>
            </p:nvSpPr>
            <p:spPr>
              <a:xfrm>
                <a:off x="5891877" y="3335462"/>
                <a:ext cx="1257904" cy="835798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main()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6CD6E19-651C-470F-AB2D-AE11F127B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0279"/>
            <a:ext cx="4775201" cy="5208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327AADA-D0EA-4C65-ACDF-622604A75E0F}"/>
              </a:ext>
            </a:extLst>
          </p:cNvPr>
          <p:cNvSpPr txBox="1"/>
          <p:nvPr userDrawn="1"/>
        </p:nvSpPr>
        <p:spPr>
          <a:xfrm>
            <a:off x="4775201" y="5567481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FF0C2-8482-4CD7-867C-E6D36278C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E1E2C6F-8532-49D6-92BC-570A5FAFC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088156" y="935340"/>
            <a:ext cx="5055843" cy="423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219E2-8AB5-4EF6-AAE6-B33E8DB7A2F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C2BCDE-8D93-4F81-9931-C4545FE93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6D94AF-63AE-4070-8EFC-61D826D83DC4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F58DE-F86C-46D4-B5E7-8FA061F0EE8C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5CA731-D0B0-4F9C-A69D-5A366F673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9E8258A-81D8-4599-B551-9569772C0D37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A9A12F-E32B-415A-ADBD-AB06B3443E25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D8933DD-9194-434D-B470-0B0AD691A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03665FA-EA6B-4CF6-B39F-43EE4FC3AADF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2C98A6-1AA9-4DE9-82FE-7205B3059B13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4772BAD-345B-47DC-9304-B76AC5BE3B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1EF2050-BC01-4421-9E4B-42D4A064156A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F7061D-137B-429B-A2A1-D638A158453E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4E3A65C-8E2E-400E-95E9-441337AC54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51E705A-712F-4A0C-949A-84FA93992ED9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492FEE-617D-4820-A354-5784CA4D399A}"/>
              </a:ext>
            </a:extLst>
          </p:cNvPr>
          <p:cNvSpPr txBox="1"/>
          <p:nvPr userDrawn="1"/>
        </p:nvSpPr>
        <p:spPr>
          <a:xfrm>
            <a:off x="4497964" y="949844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8F4990EE-F1C0-47BF-9F02-A2A936950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2751"/>
            <a:ext cx="4088156" cy="570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25D0111-0F6A-490B-A41E-0D317555BE30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1E6488F-651A-4AF8-B530-112AE7BD898C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1AB148C4-6B8B-436D-95A0-3E136FF261BA}"/>
              </a:ext>
            </a:extLst>
          </p:cNvPr>
          <p:cNvGrpSpPr/>
          <p:nvPr userDrawn="1"/>
        </p:nvGrpSpPr>
        <p:grpSpPr>
          <a:xfrm>
            <a:off x="5003603" y="3793816"/>
            <a:ext cx="1795079" cy="1274769"/>
            <a:chOff x="10073302" y="474435"/>
            <a:chExt cx="1257904" cy="1726071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D87421A-FD3F-4E92-80A5-F9E51FB0BBB8}"/>
                </a:ext>
              </a:extLst>
            </p:cNvPr>
            <p:cNvSpPr/>
            <p:nvPr userDrawn="1"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060E1AB-178E-4DB4-94E8-1903C3B792DC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49F84C7-5AF6-4E87-BE4D-A635A7021AEA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BCE79A1-CCF1-43BD-8E26-9368732ABFE1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9399722-14CC-41D4-91BD-2952027B8C1E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08720C-ECD8-45BB-B44D-817E2531216E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F47FAAB-EAEA-4275-9F25-787C0FF5CA1C}"/>
              </a:ext>
            </a:extLst>
          </p:cNvPr>
          <p:cNvSpPr/>
          <p:nvPr userDrawn="1"/>
        </p:nvSpPr>
        <p:spPr bwMode="auto">
          <a:xfrm>
            <a:off x="3879653" y="1088723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D5AF5D0-DE03-4535-A768-9EC181B3E2C5}"/>
              </a:ext>
            </a:extLst>
          </p:cNvPr>
          <p:cNvSpPr txBox="1"/>
          <p:nvPr userDrawn="1"/>
        </p:nvSpPr>
        <p:spPr>
          <a:xfrm>
            <a:off x="5157385" y="1013335"/>
            <a:ext cx="2306472" cy="1133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2594539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53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https://www.bits2c.com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https://www.sdba.info/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  <p:sldLayoutId id="2147483680" r:id="rId4"/>
    <p:sldLayoutId id="2147483781" r:id="rId5"/>
    <p:sldLayoutId id="2147483779" r:id="rId6"/>
    <p:sldLayoutId id="2147483783" r:id="rId7"/>
    <p:sldLayoutId id="2147483785" r:id="rId8"/>
    <p:sldLayoutId id="2147483786" r:id="rId9"/>
    <p:sldLayoutId id="2147483790" r:id="rId10"/>
    <p:sldLayoutId id="2147483788" r:id="rId11"/>
    <p:sldLayoutId id="2147483791" r:id="rId12"/>
    <p:sldLayoutId id="2147483789" r:id="rId13"/>
    <p:sldLayoutId id="2147483787" r:id="rId14"/>
    <p:sldLayoutId id="2147483793" r:id="rId15"/>
    <p:sldLayoutId id="2147483792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  <p:sldLayoutId id="2147483804" r:id="rId27"/>
    <p:sldLayoutId id="2147483808" r:id="rId28"/>
    <p:sldLayoutId id="2147483809" r:id="rId29"/>
    <p:sldLayoutId id="2147483810" r:id="rId30"/>
    <p:sldLayoutId id="2147483811" r:id="rId31"/>
    <p:sldLayoutId id="2147483807" r:id="rId32"/>
    <p:sldLayoutId id="2147483812" r:id="rId3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0AD2-27F6-C4E9-7645-CE300A28C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69686-3FB1-BD0F-3C5C-4250D5CE61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Handling Multiple Lens</a:t>
            </a:r>
          </a:p>
          <a:p>
            <a:r>
              <a:rPr lang="en-CA" dirty="0"/>
              <a:t>Adding a Coordinate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Lens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997DD8-4C9F-43BB-AF90-97727DE19B53}"/>
                  </a:ext>
                </a:extLst>
              </p:cNvPr>
              <p:cNvSpPr txBox="1"/>
              <p:nvPr/>
            </p:nvSpPr>
            <p:spPr>
              <a:xfrm>
                <a:off x="1745060" y="2492671"/>
                <a:ext cx="1751633" cy="1150636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997DD8-4C9F-43BB-AF90-97727DE19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060" y="2492671"/>
                <a:ext cx="1751633" cy="1150636"/>
              </a:xfrm>
              <a:prstGeom prst="rect">
                <a:avLst/>
              </a:prstGeom>
              <a:blipFill>
                <a:blip r:embed="rId2"/>
                <a:stretch>
                  <a:fillRect l="-13448" b="-418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BEA013-A40B-48D1-9785-EF708979C16F}"/>
                  </a:ext>
                </a:extLst>
              </p:cNvPr>
              <p:cNvSpPr txBox="1"/>
              <p:nvPr/>
            </p:nvSpPr>
            <p:spPr>
              <a:xfrm>
                <a:off x="1711056" y="3756821"/>
                <a:ext cx="2096151" cy="987899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</a:rPr>
                  <a:t>hi</a:t>
                </a:r>
                <a:r>
                  <a:rPr lang="en-US" sz="4000" baseline="-25000" dirty="0">
                    <a:solidFill>
                      <a:schemeClr val="tx2"/>
                    </a:solidFill>
                  </a:rPr>
                  <a:t> </a:t>
                </a:r>
                <a:r>
                  <a:rPr lang="en-US" sz="4000" dirty="0">
                    <a:solidFill>
                      <a:schemeClr val="tx2"/>
                    </a:solidFill>
                  </a:rPr>
                  <a:t>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  <m:r>
                      <a:rPr lang="en-US" sz="40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4000" baseline="-25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BEA013-A40B-48D1-9785-EF708979C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056" y="3756821"/>
                <a:ext cx="2096151" cy="987899"/>
              </a:xfrm>
              <a:prstGeom prst="rect">
                <a:avLst/>
              </a:prstGeom>
              <a:blipFill>
                <a:blip r:embed="rId3"/>
                <a:stretch>
                  <a:fillRect l="-10116" b="-10976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Diamond 79">
            <a:extLst>
              <a:ext uri="{FF2B5EF4-FFF2-40B4-BE49-F238E27FC236}">
                <a16:creationId xmlns:a16="http://schemas.microsoft.com/office/drawing/2014/main" id="{CA62BCAC-5B72-4B6E-8BC3-C411C32EF344}"/>
              </a:ext>
            </a:extLst>
          </p:cNvPr>
          <p:cNvSpPr/>
          <p:nvPr/>
        </p:nvSpPr>
        <p:spPr bwMode="auto">
          <a:xfrm>
            <a:off x="5670317" y="1210021"/>
            <a:ext cx="1359365" cy="2550151"/>
          </a:xfrm>
          <a:prstGeom prst="diamo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6FEBB-971F-4975-A662-6BD9E47A7C55}"/>
              </a:ext>
            </a:extLst>
          </p:cNvPr>
          <p:cNvSpPr/>
          <p:nvPr/>
        </p:nvSpPr>
        <p:spPr bwMode="auto">
          <a:xfrm>
            <a:off x="6207760" y="1168403"/>
            <a:ext cx="284480" cy="2550150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D2DD8ED-67D2-4E67-B67B-D7C117825E99}"/>
              </a:ext>
            </a:extLst>
          </p:cNvPr>
          <p:cNvCxnSpPr>
            <a:cxnSpLocks/>
          </p:cNvCxnSpPr>
          <p:nvPr/>
        </p:nvCxnSpPr>
        <p:spPr bwMode="auto">
          <a:xfrm>
            <a:off x="4490720" y="2509520"/>
            <a:ext cx="3789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Arrow: Up 82">
            <a:extLst>
              <a:ext uri="{FF2B5EF4-FFF2-40B4-BE49-F238E27FC236}">
                <a16:creationId xmlns:a16="http://schemas.microsoft.com/office/drawing/2014/main" id="{34E23528-DACD-4D31-BD46-7BA0EBF20F5B}"/>
              </a:ext>
            </a:extLst>
          </p:cNvPr>
          <p:cNvSpPr/>
          <p:nvPr/>
        </p:nvSpPr>
        <p:spPr bwMode="auto">
          <a:xfrm>
            <a:off x="4572000" y="1539240"/>
            <a:ext cx="416560" cy="970280"/>
          </a:xfrm>
          <a:prstGeom prst="up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Up 83">
            <a:extLst>
              <a:ext uri="{FF2B5EF4-FFF2-40B4-BE49-F238E27FC236}">
                <a16:creationId xmlns:a16="http://schemas.microsoft.com/office/drawing/2014/main" id="{98000F1F-2113-4E48-B2D8-9DA954CA70CB}"/>
              </a:ext>
            </a:extLst>
          </p:cNvPr>
          <p:cNvSpPr/>
          <p:nvPr/>
        </p:nvSpPr>
        <p:spPr bwMode="auto">
          <a:xfrm flipV="1">
            <a:off x="7416800" y="2498042"/>
            <a:ext cx="416560" cy="726435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6C22CC4-5220-492B-A22D-1739BCD9FBA8}"/>
              </a:ext>
            </a:extLst>
          </p:cNvPr>
          <p:cNvCxnSpPr>
            <a:cxnSpLocks/>
            <a:endCxn id="81" idx="0"/>
          </p:cNvCxnSpPr>
          <p:nvPr/>
        </p:nvCxnSpPr>
        <p:spPr bwMode="auto">
          <a:xfrm flipV="1">
            <a:off x="6340848" y="1168403"/>
            <a:ext cx="9152" cy="35763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540C5AB-7FF8-4042-8053-6D138E3B203C}"/>
              </a:ext>
            </a:extLst>
          </p:cNvPr>
          <p:cNvGrpSpPr/>
          <p:nvPr/>
        </p:nvGrpSpPr>
        <p:grpSpPr>
          <a:xfrm>
            <a:off x="4780280" y="1508755"/>
            <a:ext cx="3541271" cy="2372365"/>
            <a:chOff x="4780280" y="1508755"/>
            <a:chExt cx="3541271" cy="237236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E2C6138-46EE-40D7-9C2E-50FD22AC34B5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3500120" cy="208280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75B05AA-5342-40F3-BE71-719328DE883F}"/>
                </a:ext>
              </a:extLst>
            </p:cNvPr>
            <p:cNvCxnSpPr>
              <a:cxnSpLocks/>
              <a:stCxn id="83" idx="0"/>
              <a:endCxn id="81" idx="7"/>
            </p:cNvCxnSpPr>
            <p:nvPr/>
          </p:nvCxnSpPr>
          <p:spPr bwMode="auto">
            <a:xfrm>
              <a:off x="4780280" y="1539240"/>
              <a:ext cx="1670299" cy="2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2F136E3-418D-43B4-B953-4B9B54BD1502}"/>
                </a:ext>
              </a:extLst>
            </p:cNvPr>
            <p:cNvCxnSpPr>
              <a:cxnSpLocks/>
              <a:stCxn id="81" idx="7"/>
            </p:cNvCxnSpPr>
            <p:nvPr/>
          </p:nvCxnSpPr>
          <p:spPr bwMode="auto">
            <a:xfrm>
              <a:off x="6450579" y="1541864"/>
              <a:ext cx="1555501" cy="233925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E9C7002-57B1-4231-83C0-2ADE4466C152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1558539" cy="4216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A5A8F16-5CC9-4B00-94E0-D48759F43973}"/>
                </a:ext>
              </a:extLst>
            </p:cNvPr>
            <p:cNvCxnSpPr/>
            <p:nvPr/>
          </p:nvCxnSpPr>
          <p:spPr bwMode="auto">
            <a:xfrm>
              <a:off x="6338818" y="1960879"/>
              <a:ext cx="1758702" cy="1757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81DB48A-2762-4652-87C6-9624A8DC11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0280" y="1508755"/>
              <a:ext cx="1578859" cy="17245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4B96B77-4537-4D1E-A084-2749F4F323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38818" y="3235954"/>
              <a:ext cx="198273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AC393C0-228D-4BE6-B59B-E14AFB675985}"/>
              </a:ext>
            </a:extLst>
          </p:cNvPr>
          <p:cNvCxnSpPr>
            <a:cxnSpLocks/>
          </p:cNvCxnSpPr>
          <p:nvPr/>
        </p:nvCxnSpPr>
        <p:spPr bwMode="auto">
          <a:xfrm>
            <a:off x="4780280" y="4348480"/>
            <a:ext cx="155853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805772B-78D7-425E-89C5-D289AA63B453}"/>
              </a:ext>
            </a:extLst>
          </p:cNvPr>
          <p:cNvCxnSpPr>
            <a:cxnSpLocks/>
          </p:cNvCxnSpPr>
          <p:nvPr/>
        </p:nvCxnSpPr>
        <p:spPr bwMode="auto">
          <a:xfrm>
            <a:off x="6338818" y="4348480"/>
            <a:ext cx="128626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B330002-C53D-4200-9B69-E3BE72C12CEF}"/>
              </a:ext>
            </a:extLst>
          </p:cNvPr>
          <p:cNvSpPr txBox="1"/>
          <p:nvPr/>
        </p:nvSpPr>
        <p:spPr>
          <a:xfrm>
            <a:off x="5207804" y="4277281"/>
            <a:ext cx="2072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o          i    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919D5FD-5178-47FB-9732-E0A45E1A8E16}"/>
              </a:ext>
            </a:extLst>
          </p:cNvPr>
          <p:cNvCxnSpPr>
            <a:cxnSpLocks/>
          </p:cNvCxnSpPr>
          <p:nvPr/>
        </p:nvCxnSpPr>
        <p:spPr bwMode="auto">
          <a:xfrm>
            <a:off x="4780280" y="1960879"/>
            <a:ext cx="0" cy="27127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B75ADB3-E40A-4648-9F8B-F8615833CF1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92449" y="2498043"/>
            <a:ext cx="39241" cy="22466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492BDE6-8736-484A-90F1-1B75E5FA45C5}"/>
              </a:ext>
            </a:extLst>
          </p:cNvPr>
          <p:cNvCxnSpPr>
            <a:cxnSpLocks/>
          </p:cNvCxnSpPr>
          <p:nvPr/>
        </p:nvCxnSpPr>
        <p:spPr bwMode="auto">
          <a:xfrm>
            <a:off x="5655077" y="1926538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BD401F9-ED47-413A-880B-1BE2BFF4F7CD}"/>
              </a:ext>
            </a:extLst>
          </p:cNvPr>
          <p:cNvCxnSpPr>
            <a:cxnSpLocks/>
          </p:cNvCxnSpPr>
          <p:nvPr/>
        </p:nvCxnSpPr>
        <p:spPr bwMode="auto">
          <a:xfrm>
            <a:off x="7029682" y="1960879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191E503-4375-4F4E-AEEF-C4A02073A9BA}"/>
              </a:ext>
            </a:extLst>
          </p:cNvPr>
          <p:cNvCxnSpPr>
            <a:cxnSpLocks/>
          </p:cNvCxnSpPr>
          <p:nvPr/>
        </p:nvCxnSpPr>
        <p:spPr bwMode="auto">
          <a:xfrm>
            <a:off x="5615429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A828B00-B7B2-4948-A1B9-8321867FCA90}"/>
              </a:ext>
            </a:extLst>
          </p:cNvPr>
          <p:cNvCxnSpPr>
            <a:cxnSpLocks/>
          </p:cNvCxnSpPr>
          <p:nvPr/>
        </p:nvCxnSpPr>
        <p:spPr bwMode="auto">
          <a:xfrm>
            <a:off x="6338818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B3EF690D-88AD-4AE1-9907-AD3FAE0922AB}"/>
              </a:ext>
            </a:extLst>
          </p:cNvPr>
          <p:cNvSpPr txBox="1"/>
          <p:nvPr/>
        </p:nvSpPr>
        <p:spPr>
          <a:xfrm>
            <a:off x="5747817" y="3584873"/>
            <a:ext cx="122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f     </a:t>
            </a:r>
            <a:r>
              <a:rPr lang="en-US" sz="3600" dirty="0" err="1">
                <a:solidFill>
                  <a:schemeClr val="tx2"/>
                </a:solidFill>
              </a:rPr>
              <a:t>f</a:t>
            </a:r>
            <a:r>
              <a:rPr lang="en-US" sz="3600" dirty="0">
                <a:solidFill>
                  <a:schemeClr val="tx2"/>
                </a:solidFill>
              </a:rPr>
              <a:t>   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612CCB0-9A5B-41F3-A659-EC5C99018D4D}"/>
              </a:ext>
            </a:extLst>
          </p:cNvPr>
          <p:cNvSpPr txBox="1"/>
          <p:nvPr/>
        </p:nvSpPr>
        <p:spPr>
          <a:xfrm>
            <a:off x="4094486" y="1724712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EE5FFB1-5909-4D08-A5F3-4E79CD295009}"/>
              </a:ext>
            </a:extLst>
          </p:cNvPr>
          <p:cNvSpPr txBox="1"/>
          <p:nvPr/>
        </p:nvSpPr>
        <p:spPr>
          <a:xfrm>
            <a:off x="7716162" y="2467450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hi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8147F12-062B-4B8C-9D8C-9B9AFD5F233D}"/>
              </a:ext>
            </a:extLst>
          </p:cNvPr>
          <p:cNvGrpSpPr/>
          <p:nvPr/>
        </p:nvGrpSpPr>
        <p:grpSpPr>
          <a:xfrm>
            <a:off x="124818" y="1286075"/>
            <a:ext cx="1388972" cy="4628361"/>
            <a:chOff x="-1551099" y="1336623"/>
            <a:chExt cx="1388972" cy="4628361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9A808CA-580C-4FF1-8A14-E1470AFEB9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Rounded Rectangle 7">
              <a:extLst>
                <a:ext uri="{FF2B5EF4-FFF2-40B4-BE49-F238E27FC236}">
                  <a16:creationId xmlns:a16="http://schemas.microsoft.com/office/drawing/2014/main" id="{AC03987E-53DB-4026-B599-697FC404C2BA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Flowchart: Connector 47">
              <a:extLst>
                <a:ext uri="{FF2B5EF4-FFF2-40B4-BE49-F238E27FC236}">
                  <a16:creationId xmlns:a16="http://schemas.microsoft.com/office/drawing/2014/main" id="{E531537D-B7B5-4543-8144-F86B079D675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ED55422-BBF2-4476-9E4D-8E7EACB1171D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11EB6130-45C4-4F05-92FB-EAFFB10D1121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Flowchart: Connector 53">
                <a:extLst>
                  <a:ext uri="{FF2B5EF4-FFF2-40B4-BE49-F238E27FC236}">
                    <a16:creationId xmlns:a16="http://schemas.microsoft.com/office/drawing/2014/main" id="{FC8B2782-9412-4E97-823D-C285927C950F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0E5A76F-25BF-417A-A428-203199C6D1D0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h=-(i/o)h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D892AC9-5801-437E-8C06-D829DC6EDABD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D892AC9-5801-437E-8C06-D829DC6EDA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7FDA786-C548-4CE3-A954-DFD49705EDC6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i,ih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6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4235E31-1A75-4896-9914-6B23328767DB}"/>
              </a:ext>
            </a:extLst>
          </p:cNvPr>
          <p:cNvSpPr>
            <a:spLocks/>
          </p:cNvSpPr>
          <p:nvPr/>
        </p:nvSpPr>
        <p:spPr bwMode="auto">
          <a:xfrm>
            <a:off x="5505157" y="3441347"/>
            <a:ext cx="1094935" cy="1997609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DF0052-2DF2-4931-85E8-DB107F8EEDDF}"/>
              </a:ext>
            </a:extLst>
          </p:cNvPr>
          <p:cNvSpPr>
            <a:spLocks/>
          </p:cNvSpPr>
          <p:nvPr/>
        </p:nvSpPr>
        <p:spPr bwMode="auto">
          <a:xfrm>
            <a:off x="3712398" y="2740311"/>
            <a:ext cx="790135" cy="33996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Lens</a:t>
            </a:r>
            <a:r>
              <a:rPr lang="en-US" dirty="0">
                <a:sym typeface="Wingdings" panose="05000000000000000000" pitchFamily="2" charset="2"/>
              </a:rPr>
              <a:t>?</a:t>
            </a:r>
            <a:endParaRPr lang="en-IN" dirty="0"/>
          </a:p>
        </p:txBody>
      </p:sp>
      <p:pic>
        <p:nvPicPr>
          <p:cNvPr id="7" name="Content Placeholder 6" descr="Woman">
            <a:extLst>
              <a:ext uri="{FF2B5EF4-FFF2-40B4-BE49-F238E27FC236}">
                <a16:creationId xmlns:a16="http://schemas.microsoft.com/office/drawing/2014/main" id="{E1100ECF-2790-4001-8D69-D1708468E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1276" y="3265497"/>
            <a:ext cx="1198098" cy="1209820"/>
          </a:xfrm>
        </p:spPr>
      </p:pic>
      <p:pic>
        <p:nvPicPr>
          <p:cNvPr id="8" name="Content Placeholder 6" descr="Woman">
            <a:extLst>
              <a:ext uri="{FF2B5EF4-FFF2-40B4-BE49-F238E27FC236}">
                <a16:creationId xmlns:a16="http://schemas.microsoft.com/office/drawing/2014/main" id="{AA187E29-5DFB-4312-A51A-2F56FCD61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10800000">
            <a:off x="6981253" y="4400617"/>
            <a:ext cx="1351671" cy="206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Graphic 11" descr="Question mark">
            <a:extLst>
              <a:ext uri="{FF2B5EF4-FFF2-40B4-BE49-F238E27FC236}">
                <a16:creationId xmlns:a16="http://schemas.microsoft.com/office/drawing/2014/main" id="{2FD549BB-C9F1-42BB-82A9-7DB8363282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0348" y="508843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84D969-C0AD-4BDB-81E2-90C067D76396}"/>
              </a:ext>
            </a:extLst>
          </p:cNvPr>
          <p:cNvSpPr txBox="1"/>
          <p:nvPr/>
        </p:nvSpPr>
        <p:spPr>
          <a:xfrm>
            <a:off x="2936033" y="1046985"/>
            <a:ext cx="5720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Code works for 1(one) lens but, if more than one lens, </a:t>
            </a:r>
          </a:p>
          <a:p>
            <a:r>
              <a:rPr lang="en-US" sz="2000" dirty="0">
                <a:solidFill>
                  <a:schemeClr val="tx2"/>
                </a:solidFill>
              </a:rPr>
              <a:t>it is difficult to keep track of distances.</a:t>
            </a:r>
            <a:r>
              <a:rPr lang="en-IN" sz="2000" dirty="0">
                <a:solidFill>
                  <a:schemeClr val="tx2"/>
                </a:solidFill>
              </a:rPr>
              <a:t> 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D5859BFA-454A-43AC-90C5-3F21DCBB58A5}"/>
              </a:ext>
            </a:extLst>
          </p:cNvPr>
          <p:cNvSpPr/>
          <p:nvPr/>
        </p:nvSpPr>
        <p:spPr bwMode="auto">
          <a:xfrm>
            <a:off x="2280813" y="1067895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E3D485-8669-4C69-9765-92B753F62260}"/>
              </a:ext>
            </a:extLst>
          </p:cNvPr>
          <p:cNvGrpSpPr/>
          <p:nvPr/>
        </p:nvGrpSpPr>
        <p:grpSpPr>
          <a:xfrm>
            <a:off x="124818" y="1286075"/>
            <a:ext cx="1388972" cy="4628361"/>
            <a:chOff x="-1551099" y="1336623"/>
            <a:chExt cx="1388972" cy="4628361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21C8F08-5020-43D2-B352-FF71C9A053A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ounded Rectangle 7">
              <a:extLst>
                <a:ext uri="{FF2B5EF4-FFF2-40B4-BE49-F238E27FC236}">
                  <a16:creationId xmlns:a16="http://schemas.microsoft.com/office/drawing/2014/main" id="{97CBA7F7-8E47-4A6D-8271-965EE1DC15C3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76F82FC0-78C9-4237-A72F-7FF5B8C03E18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9A64282-3D3F-4CBC-8DC2-1904DF7D6B6D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A20DA0D4-9A4D-45A1-96E6-837DFF1F6468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Flowchart: Connector 47">
                <a:extLst>
                  <a:ext uri="{FF2B5EF4-FFF2-40B4-BE49-F238E27FC236}">
                    <a16:creationId xmlns:a16="http://schemas.microsoft.com/office/drawing/2014/main" id="{EF27D410-8B8F-42A5-B20E-5D4EAEDF8714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29F325A-7223-44CE-BF32-920275AAB4E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h=-(i/o)h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D03D0F5F-4436-4974-AAE7-9E80A3B7AB9E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D03D0F5F-4436-4974-AAE7-9E80A3B7AB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F9D0099-4E1B-4BE9-8CEE-3934205A2DBC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C6E746-33E0-41EF-F1A2-93F744023451}"/>
              </a:ext>
            </a:extLst>
          </p:cNvPr>
          <p:cNvGrpSpPr/>
          <p:nvPr/>
        </p:nvGrpSpPr>
        <p:grpSpPr>
          <a:xfrm>
            <a:off x="2384395" y="4304157"/>
            <a:ext cx="5720353" cy="888656"/>
            <a:chOff x="2384395" y="3669320"/>
            <a:chExt cx="5720353" cy="88865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661806-85A1-410D-9A38-265E81D0CA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84395" y="3840480"/>
              <a:ext cx="572035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3404657-3AEE-B596-5282-B091C07C3E3B}"/>
                </a:ext>
              </a:extLst>
            </p:cNvPr>
            <p:cNvCxnSpPr/>
            <p:nvPr/>
          </p:nvCxnSpPr>
          <p:spPr bwMode="auto">
            <a:xfrm>
              <a:off x="2612571" y="3706541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143C354-33EE-F621-77A8-CA7098599FB9}"/>
                </a:ext>
              </a:extLst>
            </p:cNvPr>
            <p:cNvCxnSpPr/>
            <p:nvPr/>
          </p:nvCxnSpPr>
          <p:spPr bwMode="auto">
            <a:xfrm>
              <a:off x="4147105" y="3706541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246403E-8ACF-696C-7F64-4E3E21BA4A1C}"/>
                </a:ext>
              </a:extLst>
            </p:cNvPr>
            <p:cNvCxnSpPr/>
            <p:nvPr/>
          </p:nvCxnSpPr>
          <p:spPr bwMode="auto">
            <a:xfrm>
              <a:off x="6027173" y="3669320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158601-4ED0-4799-5CF8-DAFA2985F2BD}"/>
                </a:ext>
              </a:extLst>
            </p:cNvPr>
            <p:cNvSpPr txBox="1"/>
            <p:nvPr/>
          </p:nvSpPr>
          <p:spPr>
            <a:xfrm>
              <a:off x="2384395" y="3911645"/>
              <a:ext cx="56092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</a:rPr>
                <a:t>x0                       x1                             x2                        x3?</a:t>
              </a:r>
            </a:p>
            <a:p>
              <a:r>
                <a:rPr lang="en-CA" b="1" dirty="0">
                  <a:solidFill>
                    <a:srgbClr val="0033CC"/>
                  </a:solidFill>
                </a:rPr>
                <a:t> -2                        0                               4                           ?</a:t>
              </a:r>
              <a:endParaRPr lang="en-US" b="1" dirty="0">
                <a:solidFill>
                  <a:srgbClr val="0033CC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5E49F0-C56E-7DD3-83CB-66145B21E14B}"/>
                </a:ext>
              </a:extLst>
            </p:cNvPr>
            <p:cNvCxnSpPr/>
            <p:nvPr/>
          </p:nvCxnSpPr>
          <p:spPr bwMode="auto">
            <a:xfrm>
              <a:off x="7645440" y="3669320"/>
              <a:ext cx="0" cy="26787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E1EEC2-47DB-2DC1-2B3B-7CA6D4EF25DE}"/>
              </a:ext>
            </a:extLst>
          </p:cNvPr>
          <p:cNvGrpSpPr/>
          <p:nvPr/>
        </p:nvGrpSpPr>
        <p:grpSpPr>
          <a:xfrm>
            <a:off x="2280813" y="1795970"/>
            <a:ext cx="5408928" cy="679048"/>
            <a:chOff x="2280813" y="1795970"/>
            <a:chExt cx="5408928" cy="67904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19AA3B-8F5B-4A43-83A5-D402D74EFCA5}"/>
                </a:ext>
              </a:extLst>
            </p:cNvPr>
            <p:cNvSpPr txBox="1"/>
            <p:nvPr/>
          </p:nvSpPr>
          <p:spPr>
            <a:xfrm>
              <a:off x="2936033" y="1868771"/>
              <a:ext cx="47537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</a:rPr>
                <a:t>Solution</a:t>
              </a:r>
              <a:r>
                <a:rPr lang="en-IN" sz="2800" dirty="0">
                  <a:solidFill>
                    <a:schemeClr val="tx2"/>
                  </a:solidFill>
                </a:rPr>
                <a:t>: A coordinate system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722DA23F-6CB7-4FB4-A63B-0E03C780D3CE}"/>
                </a:ext>
              </a:extLst>
            </p:cNvPr>
            <p:cNvSpPr/>
            <p:nvPr/>
          </p:nvSpPr>
          <p:spPr bwMode="auto">
            <a:xfrm>
              <a:off x="2280813" y="1795970"/>
              <a:ext cx="655220" cy="679048"/>
            </a:xfrm>
            <a:prstGeom prst="donu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966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41B38B30-2C01-4DE5-B9FD-D3D7EF757CB4}"/>
              </a:ext>
            </a:extLst>
          </p:cNvPr>
          <p:cNvGrpSpPr/>
          <p:nvPr/>
        </p:nvGrpSpPr>
        <p:grpSpPr>
          <a:xfrm>
            <a:off x="1898416" y="2516862"/>
            <a:ext cx="7291763" cy="3802956"/>
            <a:chOff x="1277815" y="2105475"/>
            <a:chExt cx="7291763" cy="380295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F38035E-16CF-4ECA-A969-98E2CE92E29A}"/>
                </a:ext>
              </a:extLst>
            </p:cNvPr>
            <p:cNvSpPr/>
            <p:nvPr/>
          </p:nvSpPr>
          <p:spPr bwMode="auto">
            <a:xfrm>
              <a:off x="3069101" y="2105475"/>
              <a:ext cx="790135" cy="33996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3E65BAC-FC63-41AC-B3E6-7D46FA393F8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05147" y="3840480"/>
              <a:ext cx="6810385" cy="66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F7746B-4FB0-47F6-8781-30F18B3D9505}"/>
                </a:ext>
              </a:extLst>
            </p:cNvPr>
            <p:cNvCxnSpPr>
              <a:stCxn id="56" idx="0"/>
            </p:cNvCxnSpPr>
            <p:nvPr/>
          </p:nvCxnSpPr>
          <p:spPr bwMode="auto">
            <a:xfrm>
              <a:off x="3464169" y="2105475"/>
              <a:ext cx="2491154" cy="172679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28404C4-99DD-4C9C-971B-7FE3F547977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64168" y="3840480"/>
              <a:ext cx="2491155" cy="16687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FF65F9-41AD-41B3-BDAE-CEEC4E85CDBC}"/>
                </a:ext>
              </a:extLst>
            </p:cNvPr>
            <p:cNvCxnSpPr/>
            <p:nvPr/>
          </p:nvCxnSpPr>
          <p:spPr bwMode="auto">
            <a:xfrm>
              <a:off x="3464168" y="3315286"/>
              <a:ext cx="0" cy="105507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36F9FA8-EDA8-4316-A31B-350DE98A1B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76864" y="3003452"/>
              <a:ext cx="5860" cy="15263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3EDCABA-DB06-4578-8005-FE4CA665C5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41688" y="3017519"/>
              <a:ext cx="5860" cy="177721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47E2129D-FDA3-4DA5-969C-5558DEE0D4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4648" y="3438378"/>
              <a:ext cx="4091966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1D686A0-0E17-4186-BF0F-80EEA4D3F58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84648" y="3832274"/>
              <a:ext cx="2470675" cy="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5CED514-59A5-4109-9F98-02FB2B36C92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76864" y="4182794"/>
              <a:ext cx="15873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05A3949-39A8-4D25-8ED8-AEE52B03FA73}"/>
                </a:ext>
              </a:extLst>
            </p:cNvPr>
            <p:cNvSpPr txBox="1"/>
            <p:nvPr/>
          </p:nvSpPr>
          <p:spPr>
            <a:xfrm>
              <a:off x="2305067" y="4134842"/>
              <a:ext cx="6206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+o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1CA00EC-4E90-478C-8E79-63B9E9DD25AB}"/>
                </a:ext>
              </a:extLst>
            </p:cNvPr>
            <p:cNvSpPr txBox="1"/>
            <p:nvPr/>
          </p:nvSpPr>
          <p:spPr>
            <a:xfrm>
              <a:off x="4190739" y="3766624"/>
              <a:ext cx="551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+f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81B1DC2-E11A-40F3-A5D2-B6A3F7529787}"/>
                </a:ext>
              </a:extLst>
            </p:cNvPr>
            <p:cNvSpPr txBox="1"/>
            <p:nvPr/>
          </p:nvSpPr>
          <p:spPr>
            <a:xfrm>
              <a:off x="5725132" y="2946932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+i</a:t>
              </a:r>
              <a:endParaRPr lang="en-IN" sz="3200" b="1" dirty="0">
                <a:solidFill>
                  <a:schemeClr val="tx2"/>
                </a:solidFill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3C44143-7C69-4062-914C-04696318B5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18936" y="2622454"/>
              <a:ext cx="0" cy="1209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E59306-6C90-4661-8880-4B7AB2D44CF8}"/>
                </a:ext>
              </a:extLst>
            </p:cNvPr>
            <p:cNvSpPr txBox="1"/>
            <p:nvPr/>
          </p:nvSpPr>
          <p:spPr>
            <a:xfrm>
              <a:off x="2161735" y="2818228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h</a:t>
              </a:r>
              <a:r>
                <a:rPr lang="en-US" sz="2400" baseline="-25000" dirty="0">
                  <a:solidFill>
                    <a:schemeClr val="tx2"/>
                  </a:solidFill>
                </a:rPr>
                <a:t>o</a:t>
              </a:r>
              <a:endParaRPr lang="en-IN" sz="2400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D1B19A0-F8C4-4D38-8803-E254838866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26173" y="3874840"/>
              <a:ext cx="0" cy="19741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8C02C15-1F95-4BCD-ACC2-44C1912A5956}"/>
                </a:ext>
              </a:extLst>
            </p:cNvPr>
            <p:cNvSpPr txBox="1"/>
            <p:nvPr/>
          </p:nvSpPr>
          <p:spPr>
            <a:xfrm>
              <a:off x="8139652" y="4533128"/>
              <a:ext cx="4299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</a:rPr>
                <a:t>h</a:t>
              </a:r>
              <a:r>
                <a:rPr lang="en-US" sz="2800" baseline="-25000" dirty="0">
                  <a:solidFill>
                    <a:schemeClr val="tx2"/>
                  </a:solidFill>
                </a:rPr>
                <a:t>i</a:t>
              </a:r>
              <a:endParaRPr lang="en-IN" sz="2800" baseline="-25000" dirty="0">
                <a:solidFill>
                  <a:schemeClr val="tx2"/>
                </a:solidFill>
              </a:endParaRPr>
            </a:p>
          </p:txBody>
        </p:sp>
        <p:grpSp>
          <p:nvGrpSpPr>
            <p:cNvPr id="76" name="Content Placeholder 6" descr="Woman">
              <a:extLst>
                <a:ext uri="{FF2B5EF4-FFF2-40B4-BE49-F238E27FC236}">
                  <a16:creationId xmlns:a16="http://schemas.microsoft.com/office/drawing/2014/main" id="{B6796A73-9FBC-428A-9C83-D02B6C1F04A3}"/>
                </a:ext>
              </a:extLst>
            </p:cNvPr>
            <p:cNvGrpSpPr/>
            <p:nvPr/>
          </p:nvGrpSpPr>
          <p:grpSpPr>
            <a:xfrm>
              <a:off x="1277815" y="2622454"/>
              <a:ext cx="1198098" cy="1209820"/>
              <a:chOff x="1277815" y="2622454"/>
              <a:chExt cx="1198098" cy="1209820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6AFFD413-98B9-4AE8-AA06-B5010F448245}"/>
                  </a:ext>
                </a:extLst>
              </p:cNvPr>
              <p:cNvSpPr/>
              <p:nvPr/>
            </p:nvSpPr>
            <p:spPr>
              <a:xfrm>
                <a:off x="1768910" y="2650809"/>
                <a:ext cx="212163" cy="214239"/>
              </a:xfrm>
              <a:custGeom>
                <a:avLst/>
                <a:gdLst>
                  <a:gd name="connsiteX0" fmla="*/ 209043 w 212163"/>
                  <a:gd name="connsiteY0" fmla="*/ 110270 h 214238"/>
                  <a:gd name="connsiteX1" fmla="*/ 109202 w 212163"/>
                  <a:gd name="connsiteY1" fmla="*/ 211088 h 214238"/>
                  <a:gd name="connsiteX2" fmla="*/ 9360 w 212163"/>
                  <a:gd name="connsiteY2" fmla="*/ 110270 h 214238"/>
                  <a:gd name="connsiteX3" fmla="*/ 109202 w 212163"/>
                  <a:gd name="connsiteY3" fmla="*/ 9452 h 214238"/>
                  <a:gd name="connsiteX4" fmla="*/ 209043 w 212163"/>
                  <a:gd name="connsiteY4" fmla="*/ 110270 h 214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63" h="214238">
                    <a:moveTo>
                      <a:pt x="209043" y="110270"/>
                    </a:moveTo>
                    <a:cubicBezTo>
                      <a:pt x="209043" y="165950"/>
                      <a:pt x="164343" y="211088"/>
                      <a:pt x="109202" y="211088"/>
                    </a:cubicBezTo>
                    <a:cubicBezTo>
                      <a:pt x="54061" y="211088"/>
                      <a:pt x="9360" y="165950"/>
                      <a:pt x="9360" y="110270"/>
                    </a:cubicBezTo>
                    <a:cubicBezTo>
                      <a:pt x="9360" y="54590"/>
                      <a:pt x="54061" y="9452"/>
                      <a:pt x="109202" y="9452"/>
                    </a:cubicBezTo>
                    <a:cubicBezTo>
                      <a:pt x="164343" y="9452"/>
                      <a:pt x="209043" y="54590"/>
                      <a:pt x="209043" y="1102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3A1662A-E111-424E-AA5D-EEBC56BB8575}"/>
                  </a:ext>
                </a:extLst>
              </p:cNvPr>
              <p:cNvSpPr/>
              <p:nvPr/>
            </p:nvSpPr>
            <p:spPr>
              <a:xfrm>
                <a:off x="1592267" y="2877650"/>
                <a:ext cx="561608" cy="919967"/>
              </a:xfrm>
              <a:custGeom>
                <a:avLst/>
                <a:gdLst>
                  <a:gd name="connsiteX0" fmla="*/ 557913 w 561608"/>
                  <a:gd name="connsiteY0" fmla="*/ 397602 h 919967"/>
                  <a:gd name="connsiteX1" fmla="*/ 468056 w 561608"/>
                  <a:gd name="connsiteY1" fmla="*/ 85065 h 919967"/>
                  <a:gd name="connsiteX2" fmla="*/ 448088 w 561608"/>
                  <a:gd name="connsiteY2" fmla="*/ 57340 h 919967"/>
                  <a:gd name="connsiteX3" fmla="*/ 343254 w 561608"/>
                  <a:gd name="connsiteY3" fmla="*/ 14493 h 919967"/>
                  <a:gd name="connsiteX4" fmla="*/ 285845 w 561608"/>
                  <a:gd name="connsiteY4" fmla="*/ 9452 h 919967"/>
                  <a:gd name="connsiteX5" fmla="*/ 228436 w 561608"/>
                  <a:gd name="connsiteY5" fmla="*/ 14493 h 919967"/>
                  <a:gd name="connsiteX6" fmla="*/ 123603 w 561608"/>
                  <a:gd name="connsiteY6" fmla="*/ 57340 h 919967"/>
                  <a:gd name="connsiteX7" fmla="*/ 103635 w 561608"/>
                  <a:gd name="connsiteY7" fmla="*/ 85065 h 919967"/>
                  <a:gd name="connsiteX8" fmla="*/ 11281 w 561608"/>
                  <a:gd name="connsiteY8" fmla="*/ 397602 h 919967"/>
                  <a:gd name="connsiteX9" fmla="*/ 46226 w 561608"/>
                  <a:gd name="connsiteY9" fmla="*/ 460614 h 919967"/>
                  <a:gd name="connsiteX10" fmla="*/ 61202 w 561608"/>
                  <a:gd name="connsiteY10" fmla="*/ 463134 h 919967"/>
                  <a:gd name="connsiteX11" fmla="*/ 108627 w 561608"/>
                  <a:gd name="connsiteY11" fmla="*/ 427848 h 919967"/>
                  <a:gd name="connsiteX12" fmla="*/ 186004 w 561608"/>
                  <a:gd name="connsiteY12" fmla="*/ 163200 h 919967"/>
                  <a:gd name="connsiteX13" fmla="*/ 186004 w 561608"/>
                  <a:gd name="connsiteY13" fmla="*/ 251416 h 919967"/>
                  <a:gd name="connsiteX14" fmla="*/ 93650 w 561608"/>
                  <a:gd name="connsiteY14" fmla="*/ 563953 h 919967"/>
                  <a:gd name="connsiteX15" fmla="*/ 161043 w 561608"/>
                  <a:gd name="connsiteY15" fmla="*/ 563953 h 919967"/>
                  <a:gd name="connsiteX16" fmla="*/ 161043 w 561608"/>
                  <a:gd name="connsiteY16" fmla="*/ 916817 h 919967"/>
                  <a:gd name="connsiteX17" fmla="*/ 260885 w 561608"/>
                  <a:gd name="connsiteY17" fmla="*/ 916817 h 919967"/>
                  <a:gd name="connsiteX18" fmla="*/ 260885 w 561608"/>
                  <a:gd name="connsiteY18" fmla="*/ 563953 h 919967"/>
                  <a:gd name="connsiteX19" fmla="*/ 310806 w 561608"/>
                  <a:gd name="connsiteY19" fmla="*/ 563953 h 919967"/>
                  <a:gd name="connsiteX20" fmla="*/ 310806 w 561608"/>
                  <a:gd name="connsiteY20" fmla="*/ 916817 h 919967"/>
                  <a:gd name="connsiteX21" fmla="*/ 410647 w 561608"/>
                  <a:gd name="connsiteY21" fmla="*/ 916817 h 919967"/>
                  <a:gd name="connsiteX22" fmla="*/ 410647 w 561608"/>
                  <a:gd name="connsiteY22" fmla="*/ 563953 h 919967"/>
                  <a:gd name="connsiteX23" fmla="*/ 478040 w 561608"/>
                  <a:gd name="connsiteY23" fmla="*/ 563953 h 919967"/>
                  <a:gd name="connsiteX24" fmla="*/ 385687 w 561608"/>
                  <a:gd name="connsiteY24" fmla="*/ 251416 h 919967"/>
                  <a:gd name="connsiteX25" fmla="*/ 385687 w 561608"/>
                  <a:gd name="connsiteY25" fmla="*/ 163200 h 919967"/>
                  <a:gd name="connsiteX26" fmla="*/ 463064 w 561608"/>
                  <a:gd name="connsiteY26" fmla="*/ 427848 h 919967"/>
                  <a:gd name="connsiteX27" fmla="*/ 510489 w 561608"/>
                  <a:gd name="connsiteY27" fmla="*/ 463134 h 919967"/>
                  <a:gd name="connsiteX28" fmla="*/ 525465 w 561608"/>
                  <a:gd name="connsiteY28" fmla="*/ 460614 h 919967"/>
                  <a:gd name="connsiteX29" fmla="*/ 557913 w 561608"/>
                  <a:gd name="connsiteY29" fmla="*/ 397602 h 919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61608" h="919967">
                    <a:moveTo>
                      <a:pt x="557913" y="397602"/>
                    </a:moveTo>
                    <a:lnTo>
                      <a:pt x="468056" y="85065"/>
                    </a:lnTo>
                    <a:cubicBezTo>
                      <a:pt x="465560" y="72463"/>
                      <a:pt x="458072" y="62381"/>
                      <a:pt x="448088" y="57340"/>
                    </a:cubicBezTo>
                    <a:cubicBezTo>
                      <a:pt x="418135" y="37177"/>
                      <a:pt x="383191" y="24574"/>
                      <a:pt x="343254" y="14493"/>
                    </a:cubicBezTo>
                    <a:cubicBezTo>
                      <a:pt x="323286" y="11972"/>
                      <a:pt x="305814" y="9452"/>
                      <a:pt x="285845" y="9452"/>
                    </a:cubicBezTo>
                    <a:cubicBezTo>
                      <a:pt x="265877" y="9452"/>
                      <a:pt x="248405" y="11972"/>
                      <a:pt x="228436" y="14493"/>
                    </a:cubicBezTo>
                    <a:cubicBezTo>
                      <a:pt x="188500" y="22054"/>
                      <a:pt x="153555" y="37177"/>
                      <a:pt x="123603" y="57340"/>
                    </a:cubicBezTo>
                    <a:cubicBezTo>
                      <a:pt x="113619" y="64902"/>
                      <a:pt x="106131" y="72463"/>
                      <a:pt x="103635" y="85065"/>
                    </a:cubicBezTo>
                    <a:lnTo>
                      <a:pt x="11281" y="397602"/>
                    </a:lnTo>
                    <a:cubicBezTo>
                      <a:pt x="3793" y="425327"/>
                      <a:pt x="18769" y="453052"/>
                      <a:pt x="46226" y="460614"/>
                    </a:cubicBezTo>
                    <a:cubicBezTo>
                      <a:pt x="51218" y="463134"/>
                      <a:pt x="56210" y="463134"/>
                      <a:pt x="61202" y="463134"/>
                    </a:cubicBezTo>
                    <a:cubicBezTo>
                      <a:pt x="83666" y="463134"/>
                      <a:pt x="103635" y="448011"/>
                      <a:pt x="108627" y="427848"/>
                    </a:cubicBezTo>
                    <a:lnTo>
                      <a:pt x="186004" y="163200"/>
                    </a:lnTo>
                    <a:lnTo>
                      <a:pt x="186004" y="251416"/>
                    </a:lnTo>
                    <a:lnTo>
                      <a:pt x="93650" y="563953"/>
                    </a:lnTo>
                    <a:lnTo>
                      <a:pt x="161043" y="563953"/>
                    </a:lnTo>
                    <a:lnTo>
                      <a:pt x="161043" y="916817"/>
                    </a:lnTo>
                    <a:lnTo>
                      <a:pt x="260885" y="916817"/>
                    </a:lnTo>
                    <a:lnTo>
                      <a:pt x="260885" y="563953"/>
                    </a:lnTo>
                    <a:lnTo>
                      <a:pt x="310806" y="563953"/>
                    </a:lnTo>
                    <a:lnTo>
                      <a:pt x="310806" y="916817"/>
                    </a:lnTo>
                    <a:lnTo>
                      <a:pt x="410647" y="916817"/>
                    </a:lnTo>
                    <a:lnTo>
                      <a:pt x="410647" y="563953"/>
                    </a:lnTo>
                    <a:lnTo>
                      <a:pt x="478040" y="563953"/>
                    </a:lnTo>
                    <a:lnTo>
                      <a:pt x="385687" y="251416"/>
                    </a:lnTo>
                    <a:lnTo>
                      <a:pt x="385687" y="163200"/>
                    </a:lnTo>
                    <a:lnTo>
                      <a:pt x="463064" y="427848"/>
                    </a:lnTo>
                    <a:cubicBezTo>
                      <a:pt x="470552" y="450532"/>
                      <a:pt x="490520" y="463134"/>
                      <a:pt x="510489" y="463134"/>
                    </a:cubicBezTo>
                    <a:cubicBezTo>
                      <a:pt x="515481" y="463134"/>
                      <a:pt x="520473" y="463134"/>
                      <a:pt x="525465" y="460614"/>
                    </a:cubicBezTo>
                    <a:cubicBezTo>
                      <a:pt x="550425" y="453052"/>
                      <a:pt x="565402" y="425327"/>
                      <a:pt x="557913" y="3976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77" name="Content Placeholder 6" descr="Woman">
              <a:extLst>
                <a:ext uri="{FF2B5EF4-FFF2-40B4-BE49-F238E27FC236}">
                  <a16:creationId xmlns:a16="http://schemas.microsoft.com/office/drawing/2014/main" id="{45707CE8-85AB-4BD3-A9BB-FDECAFEEDE95}"/>
                </a:ext>
              </a:extLst>
            </p:cNvPr>
            <p:cNvGrpSpPr/>
            <p:nvPr/>
          </p:nvGrpSpPr>
          <p:grpSpPr>
            <a:xfrm rot="10800000">
              <a:off x="6971713" y="3840481"/>
              <a:ext cx="1351671" cy="2067950"/>
              <a:chOff x="6971713" y="3840481"/>
              <a:chExt cx="1351671" cy="2067950"/>
            </a:xfrm>
            <a:noFill/>
            <a:effectLst/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2EF0DBD-18BB-4C58-9311-A1CEE8BF9084}"/>
                  </a:ext>
                </a:extLst>
              </p:cNvPr>
              <p:cNvSpPr/>
              <p:nvPr/>
            </p:nvSpPr>
            <p:spPr>
              <a:xfrm>
                <a:off x="7525757" y="3888949"/>
                <a:ext cx="239358" cy="366199"/>
              </a:xfrm>
              <a:custGeom>
                <a:avLst/>
                <a:gdLst>
                  <a:gd name="connsiteX0" fmla="*/ 235838 w 239358"/>
                  <a:gd name="connsiteY0" fmla="*/ 188485 h 366199"/>
                  <a:gd name="connsiteX1" fmla="*/ 123199 w 239358"/>
                  <a:gd name="connsiteY1" fmla="*/ 360814 h 366199"/>
                  <a:gd name="connsiteX2" fmla="*/ 10560 w 239358"/>
                  <a:gd name="connsiteY2" fmla="*/ 188485 h 366199"/>
                  <a:gd name="connsiteX3" fmla="*/ 123199 w 239358"/>
                  <a:gd name="connsiteY3" fmla="*/ 16156 h 366199"/>
                  <a:gd name="connsiteX4" fmla="*/ 235838 w 239358"/>
                  <a:gd name="connsiteY4" fmla="*/ 188485 h 36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358" h="366199">
                    <a:moveTo>
                      <a:pt x="235838" y="188485"/>
                    </a:moveTo>
                    <a:cubicBezTo>
                      <a:pt x="235838" y="283660"/>
                      <a:pt x="185408" y="360814"/>
                      <a:pt x="123199" y="360814"/>
                    </a:cubicBezTo>
                    <a:cubicBezTo>
                      <a:pt x="60990" y="360814"/>
                      <a:pt x="10560" y="283660"/>
                      <a:pt x="10560" y="188485"/>
                    </a:cubicBezTo>
                    <a:cubicBezTo>
                      <a:pt x="10560" y="93310"/>
                      <a:pt x="60990" y="16156"/>
                      <a:pt x="123199" y="16156"/>
                    </a:cubicBezTo>
                    <a:cubicBezTo>
                      <a:pt x="185408" y="16156"/>
                      <a:pt x="235838" y="93310"/>
                      <a:pt x="235838" y="18848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D98471A-CB7C-42EF-94CE-94E9225E6F63}"/>
                  </a:ext>
                </a:extLst>
              </p:cNvPr>
              <p:cNvSpPr/>
              <p:nvPr/>
            </p:nvSpPr>
            <p:spPr>
              <a:xfrm>
                <a:off x="7326471" y="4276689"/>
                <a:ext cx="633596" cy="1572504"/>
              </a:xfrm>
              <a:custGeom>
                <a:avLst/>
                <a:gdLst>
                  <a:gd name="connsiteX0" fmla="*/ 629427 w 633595"/>
                  <a:gd name="connsiteY0" fmla="*/ 679623 h 1572503"/>
                  <a:gd name="connsiteX1" fmla="*/ 528052 w 633595"/>
                  <a:gd name="connsiteY1" fmla="*/ 145403 h 1572503"/>
                  <a:gd name="connsiteX2" fmla="*/ 505524 w 633595"/>
                  <a:gd name="connsiteY2" fmla="*/ 98012 h 1572503"/>
                  <a:gd name="connsiteX3" fmla="*/ 387253 w 633595"/>
                  <a:gd name="connsiteY3" fmla="*/ 24772 h 1572503"/>
                  <a:gd name="connsiteX4" fmla="*/ 322485 w 633595"/>
                  <a:gd name="connsiteY4" fmla="*/ 16156 h 1572503"/>
                  <a:gd name="connsiteX5" fmla="*/ 257718 w 633595"/>
                  <a:gd name="connsiteY5" fmla="*/ 24772 h 1572503"/>
                  <a:gd name="connsiteX6" fmla="*/ 139446 w 633595"/>
                  <a:gd name="connsiteY6" fmla="*/ 98012 h 1572503"/>
                  <a:gd name="connsiteX7" fmla="*/ 116919 w 633595"/>
                  <a:gd name="connsiteY7" fmla="*/ 145403 h 1572503"/>
                  <a:gd name="connsiteX8" fmla="*/ 12727 w 633595"/>
                  <a:gd name="connsiteY8" fmla="*/ 679623 h 1572503"/>
                  <a:gd name="connsiteX9" fmla="*/ 52151 w 633595"/>
                  <a:gd name="connsiteY9" fmla="*/ 787329 h 1572503"/>
                  <a:gd name="connsiteX10" fmla="*/ 69047 w 633595"/>
                  <a:gd name="connsiteY10" fmla="*/ 791637 h 1572503"/>
                  <a:gd name="connsiteX11" fmla="*/ 122550 w 633595"/>
                  <a:gd name="connsiteY11" fmla="*/ 731322 h 1572503"/>
                  <a:gd name="connsiteX12" fmla="*/ 209846 w 633595"/>
                  <a:gd name="connsiteY12" fmla="*/ 278958 h 1572503"/>
                  <a:gd name="connsiteX13" fmla="*/ 209846 w 633595"/>
                  <a:gd name="connsiteY13" fmla="*/ 429746 h 1572503"/>
                  <a:gd name="connsiteX14" fmla="*/ 105655 w 633595"/>
                  <a:gd name="connsiteY14" fmla="*/ 963966 h 1572503"/>
                  <a:gd name="connsiteX15" fmla="*/ 181686 w 633595"/>
                  <a:gd name="connsiteY15" fmla="*/ 963966 h 1572503"/>
                  <a:gd name="connsiteX16" fmla="*/ 181686 w 633595"/>
                  <a:gd name="connsiteY16" fmla="*/ 1567118 h 1572503"/>
                  <a:gd name="connsiteX17" fmla="*/ 294325 w 633595"/>
                  <a:gd name="connsiteY17" fmla="*/ 1567118 h 1572503"/>
                  <a:gd name="connsiteX18" fmla="*/ 294325 w 633595"/>
                  <a:gd name="connsiteY18" fmla="*/ 963966 h 1572503"/>
                  <a:gd name="connsiteX19" fmla="*/ 350645 w 633595"/>
                  <a:gd name="connsiteY19" fmla="*/ 963966 h 1572503"/>
                  <a:gd name="connsiteX20" fmla="*/ 350645 w 633595"/>
                  <a:gd name="connsiteY20" fmla="*/ 1567118 h 1572503"/>
                  <a:gd name="connsiteX21" fmla="*/ 463284 w 633595"/>
                  <a:gd name="connsiteY21" fmla="*/ 1567118 h 1572503"/>
                  <a:gd name="connsiteX22" fmla="*/ 463284 w 633595"/>
                  <a:gd name="connsiteY22" fmla="*/ 963966 h 1572503"/>
                  <a:gd name="connsiteX23" fmla="*/ 539316 w 633595"/>
                  <a:gd name="connsiteY23" fmla="*/ 963966 h 1572503"/>
                  <a:gd name="connsiteX24" fmla="*/ 435124 w 633595"/>
                  <a:gd name="connsiteY24" fmla="*/ 429746 h 1572503"/>
                  <a:gd name="connsiteX25" fmla="*/ 435124 w 633595"/>
                  <a:gd name="connsiteY25" fmla="*/ 278958 h 1572503"/>
                  <a:gd name="connsiteX26" fmla="*/ 522420 w 633595"/>
                  <a:gd name="connsiteY26" fmla="*/ 731322 h 1572503"/>
                  <a:gd name="connsiteX27" fmla="*/ 575923 w 633595"/>
                  <a:gd name="connsiteY27" fmla="*/ 791637 h 1572503"/>
                  <a:gd name="connsiteX28" fmla="*/ 592819 w 633595"/>
                  <a:gd name="connsiteY28" fmla="*/ 787329 h 1572503"/>
                  <a:gd name="connsiteX29" fmla="*/ 629427 w 633595"/>
                  <a:gd name="connsiteY29" fmla="*/ 679623 h 1572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3595" h="1572503">
                    <a:moveTo>
                      <a:pt x="629427" y="679623"/>
                    </a:moveTo>
                    <a:lnTo>
                      <a:pt x="528052" y="145403"/>
                    </a:lnTo>
                    <a:cubicBezTo>
                      <a:pt x="525236" y="123862"/>
                      <a:pt x="516788" y="106629"/>
                      <a:pt x="505524" y="98012"/>
                    </a:cubicBezTo>
                    <a:cubicBezTo>
                      <a:pt x="471732" y="63546"/>
                      <a:pt x="432308" y="42005"/>
                      <a:pt x="387253" y="24772"/>
                    </a:cubicBezTo>
                    <a:cubicBezTo>
                      <a:pt x="364725" y="20464"/>
                      <a:pt x="345013" y="16156"/>
                      <a:pt x="322485" y="16156"/>
                    </a:cubicBezTo>
                    <a:cubicBezTo>
                      <a:pt x="299957" y="16156"/>
                      <a:pt x="280245" y="20464"/>
                      <a:pt x="257718" y="24772"/>
                    </a:cubicBezTo>
                    <a:cubicBezTo>
                      <a:pt x="212662" y="37697"/>
                      <a:pt x="173238" y="63546"/>
                      <a:pt x="139446" y="98012"/>
                    </a:cubicBezTo>
                    <a:cubicBezTo>
                      <a:pt x="128182" y="110937"/>
                      <a:pt x="119734" y="123862"/>
                      <a:pt x="116919" y="145403"/>
                    </a:cubicBezTo>
                    <a:lnTo>
                      <a:pt x="12727" y="679623"/>
                    </a:lnTo>
                    <a:cubicBezTo>
                      <a:pt x="4279" y="727014"/>
                      <a:pt x="21175" y="774404"/>
                      <a:pt x="52151" y="787329"/>
                    </a:cubicBezTo>
                    <a:cubicBezTo>
                      <a:pt x="57783" y="791637"/>
                      <a:pt x="63415" y="791637"/>
                      <a:pt x="69047" y="791637"/>
                    </a:cubicBezTo>
                    <a:cubicBezTo>
                      <a:pt x="94391" y="791637"/>
                      <a:pt x="116919" y="765788"/>
                      <a:pt x="122550" y="731322"/>
                    </a:cubicBezTo>
                    <a:lnTo>
                      <a:pt x="209846" y="278958"/>
                    </a:lnTo>
                    <a:lnTo>
                      <a:pt x="209846" y="429746"/>
                    </a:lnTo>
                    <a:lnTo>
                      <a:pt x="105655" y="963966"/>
                    </a:lnTo>
                    <a:lnTo>
                      <a:pt x="181686" y="963966"/>
                    </a:lnTo>
                    <a:lnTo>
                      <a:pt x="181686" y="1567118"/>
                    </a:lnTo>
                    <a:lnTo>
                      <a:pt x="294325" y="1567118"/>
                    </a:lnTo>
                    <a:lnTo>
                      <a:pt x="294325" y="963966"/>
                    </a:lnTo>
                    <a:lnTo>
                      <a:pt x="350645" y="963966"/>
                    </a:lnTo>
                    <a:lnTo>
                      <a:pt x="350645" y="1567118"/>
                    </a:lnTo>
                    <a:lnTo>
                      <a:pt x="463284" y="1567118"/>
                    </a:lnTo>
                    <a:lnTo>
                      <a:pt x="463284" y="963966"/>
                    </a:lnTo>
                    <a:lnTo>
                      <a:pt x="539316" y="963966"/>
                    </a:lnTo>
                    <a:lnTo>
                      <a:pt x="435124" y="429746"/>
                    </a:lnTo>
                    <a:lnTo>
                      <a:pt x="435124" y="278958"/>
                    </a:lnTo>
                    <a:lnTo>
                      <a:pt x="522420" y="731322"/>
                    </a:lnTo>
                    <a:cubicBezTo>
                      <a:pt x="530868" y="770096"/>
                      <a:pt x="553396" y="791637"/>
                      <a:pt x="575923" y="791637"/>
                    </a:cubicBezTo>
                    <a:cubicBezTo>
                      <a:pt x="581555" y="791637"/>
                      <a:pt x="587187" y="791637"/>
                      <a:pt x="592819" y="787329"/>
                    </a:cubicBezTo>
                    <a:cubicBezTo>
                      <a:pt x="620979" y="774404"/>
                      <a:pt x="637875" y="727014"/>
                      <a:pt x="629427" y="67962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24A0D73-0EF1-4010-8C45-CADB4C3E2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59" y="304916"/>
            <a:ext cx="8153400" cy="457200"/>
          </a:xfrm>
        </p:spPr>
        <p:txBody>
          <a:bodyPr/>
          <a:lstStyle/>
          <a:p>
            <a:r>
              <a:rPr lang="en-CA" dirty="0"/>
              <a:t>Preparing for Multiple Lens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19AA3B-8F5B-4A43-83A5-D402D74EFCA5}"/>
              </a:ext>
            </a:extLst>
          </p:cNvPr>
          <p:cNvSpPr txBox="1"/>
          <p:nvPr/>
        </p:nvSpPr>
        <p:spPr>
          <a:xfrm>
            <a:off x="2383267" y="1090224"/>
            <a:ext cx="475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Solution</a:t>
            </a:r>
            <a:r>
              <a:rPr lang="en-IN" sz="2800" dirty="0">
                <a:solidFill>
                  <a:schemeClr val="tx2"/>
                </a:solidFill>
              </a:rPr>
              <a:t>: A coordinate system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C2B1B54-A00D-4350-B3A3-206C9066D387}"/>
              </a:ext>
            </a:extLst>
          </p:cNvPr>
          <p:cNvSpPr txBox="1"/>
          <p:nvPr/>
        </p:nvSpPr>
        <p:spPr>
          <a:xfrm>
            <a:off x="8081898" y="2879891"/>
            <a:ext cx="535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x</a:t>
            </a:r>
            <a:r>
              <a:rPr lang="en-US" sz="4000" baseline="-25000" dirty="0">
                <a:solidFill>
                  <a:srgbClr val="FF0000"/>
                </a:solidFill>
              </a:rPr>
              <a:t>i</a:t>
            </a:r>
            <a:endParaRPr lang="en-IN" sz="4000" baseline="-25000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67CBEDE-863C-42BC-978D-EC890BE5CCAE}"/>
              </a:ext>
            </a:extLst>
          </p:cNvPr>
          <p:cNvSpPr txBox="1"/>
          <p:nvPr/>
        </p:nvSpPr>
        <p:spPr>
          <a:xfrm>
            <a:off x="3869853" y="4801563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x</a:t>
            </a:r>
            <a:r>
              <a:rPr lang="en-US" sz="4400" baseline="-25000" dirty="0">
                <a:solidFill>
                  <a:srgbClr val="FF0000"/>
                </a:solidFill>
              </a:rPr>
              <a:t>l</a:t>
            </a:r>
            <a:endParaRPr lang="en-IN" sz="4400" baseline="-25000" dirty="0">
              <a:solidFill>
                <a:srgbClr val="FF00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142014C-20C3-41DC-99D4-89D5FEDC72FD}"/>
              </a:ext>
            </a:extLst>
          </p:cNvPr>
          <p:cNvSpPr txBox="1"/>
          <p:nvPr/>
        </p:nvSpPr>
        <p:spPr>
          <a:xfrm>
            <a:off x="782789" y="2976690"/>
            <a:ext cx="339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-25000" dirty="0">
                <a:solidFill>
                  <a:schemeClr val="bg1"/>
                </a:solidFill>
              </a:rPr>
              <a:t>o</a:t>
            </a:r>
            <a:endParaRPr lang="en-IN" sz="3600" baseline="-25000" dirty="0">
              <a:solidFill>
                <a:schemeClr val="bg1"/>
              </a:solidFill>
            </a:endParaRPr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722DA23F-6CB7-4FB4-A63B-0E03C780D3CE}"/>
              </a:ext>
            </a:extLst>
          </p:cNvPr>
          <p:cNvSpPr/>
          <p:nvPr/>
        </p:nvSpPr>
        <p:spPr bwMode="auto">
          <a:xfrm>
            <a:off x="1728047" y="992206"/>
            <a:ext cx="655220" cy="679048"/>
          </a:xfrm>
          <a:prstGeom prst="donu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24AA394-F180-49E4-8200-DC56CDD4C167}"/>
              </a:ext>
            </a:extLst>
          </p:cNvPr>
          <p:cNvSpPr/>
          <p:nvPr/>
        </p:nvSpPr>
        <p:spPr>
          <a:xfrm>
            <a:off x="5139531" y="6041982"/>
            <a:ext cx="267092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xi = xl + </a:t>
            </a:r>
            <a:r>
              <a:rPr lang="en-US" sz="3200" b="1" dirty="0" err="1">
                <a:solidFill>
                  <a:schemeClr val="tx2"/>
                </a:solidFill>
                <a:latin typeface="Consolas" panose="020B0609020204030204" pitchFamily="49" charset="0"/>
              </a:rPr>
              <a:t>i</a:t>
            </a:r>
            <a:endParaRPr lang="en-IN" sz="3200" b="1" baseline="-25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7122E03-F1EF-4017-9B8E-03C85C3B3510}"/>
              </a:ext>
            </a:extLst>
          </p:cNvPr>
          <p:cNvSpPr/>
          <p:nvPr/>
        </p:nvSpPr>
        <p:spPr>
          <a:xfrm>
            <a:off x="2383267" y="6057323"/>
            <a:ext cx="176683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IN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o=xl-xo</a:t>
            </a:r>
            <a:endParaRPr lang="en-IN" sz="3200" b="1" baseline="-250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E083D53-6DD8-4459-BB5F-0AE4BB797D07}"/>
              </a:ext>
            </a:extLst>
          </p:cNvPr>
          <p:cNvSpPr txBox="1"/>
          <p:nvPr/>
        </p:nvSpPr>
        <p:spPr>
          <a:xfrm>
            <a:off x="2287049" y="4774665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x</a:t>
            </a:r>
            <a:r>
              <a:rPr lang="en-US" sz="4400" baseline="-25000" dirty="0">
                <a:solidFill>
                  <a:srgbClr val="FF0000"/>
                </a:solidFill>
              </a:rPr>
              <a:t>o</a:t>
            </a:r>
            <a:endParaRPr lang="en-IN" sz="4400" baseline="-25000" dirty="0">
              <a:solidFill>
                <a:srgbClr val="FF0000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7BA55B-C3E4-459D-A700-89AFA36E2167}"/>
              </a:ext>
            </a:extLst>
          </p:cNvPr>
          <p:cNvGrpSpPr/>
          <p:nvPr/>
        </p:nvGrpSpPr>
        <p:grpSpPr>
          <a:xfrm>
            <a:off x="124818" y="1286075"/>
            <a:ext cx="1388972" cy="4628361"/>
            <a:chOff x="-1551099" y="1336623"/>
            <a:chExt cx="1388972" cy="4628361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952BBF5-46BF-4712-B764-1D13D929D45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Rounded Rectangle 7">
              <a:extLst>
                <a:ext uri="{FF2B5EF4-FFF2-40B4-BE49-F238E27FC236}">
                  <a16:creationId xmlns:a16="http://schemas.microsoft.com/office/drawing/2014/main" id="{4A71DB93-71E6-4D2A-976C-4E8F724724D3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4" name="Flowchart: Connector 83">
              <a:extLst>
                <a:ext uri="{FF2B5EF4-FFF2-40B4-BE49-F238E27FC236}">
                  <a16:creationId xmlns:a16="http://schemas.microsoft.com/office/drawing/2014/main" id="{329A6D5B-4BA1-4530-B5EB-8F32AFA2D196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47F4BC0-2711-4EA6-9807-A49E65DC6FB6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89" name="Flowchart: Connector 88">
                <a:extLst>
                  <a:ext uri="{FF2B5EF4-FFF2-40B4-BE49-F238E27FC236}">
                    <a16:creationId xmlns:a16="http://schemas.microsoft.com/office/drawing/2014/main" id="{6B81BD04-2BD5-4B81-90B1-66F7D9B3DD6E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Flowchart: Connector 89">
                <a:extLst>
                  <a:ext uri="{FF2B5EF4-FFF2-40B4-BE49-F238E27FC236}">
                    <a16:creationId xmlns:a16="http://schemas.microsoft.com/office/drawing/2014/main" id="{CFDD62B6-0C95-4D8E-84AB-8C048792E2C3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0F89AF05-92D1-4435-9991-D7493AF20CE9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h=-(i/o)h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: Rounded Corners 86">
                  <a:extLst>
                    <a:ext uri="{FF2B5EF4-FFF2-40B4-BE49-F238E27FC236}">
                      <a16:creationId xmlns:a16="http://schemas.microsoft.com/office/drawing/2014/main" id="{A6139EB1-A8E9-475F-8E70-43FD67299CC0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7" name="Rectangle: Rounded Corners 86">
                  <a:extLst>
                    <a:ext uri="{FF2B5EF4-FFF2-40B4-BE49-F238E27FC236}">
                      <a16:creationId xmlns:a16="http://schemas.microsoft.com/office/drawing/2014/main" id="{A6139EB1-A8E9-475F-8E70-43FD67299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8904CB7-C3CA-4051-8B97-E34207BFB999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ih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017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7303767-1755-8096-48CE-2F99E9AFCE0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92687" y="998626"/>
            <a:ext cx="3200701" cy="5588893"/>
            <a:chOff x="3116148" y="929583"/>
            <a:chExt cx="3200701" cy="558889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7A3F633-E7D7-DD4B-E873-4025D83A706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B515242F-7920-D0FA-AA53-3812A37804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h, o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C9C2E56D-D815-CCF2-CCC5-83E93FA1888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8" idx="4"/>
                <a:endCxn id="4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5EA973F5-339E-8724-67F4-D39AC9EC319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05C4EEA-B9EB-4E4A-35B1-7CB8D396DB5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4514884" y="259433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C96E01E-580A-92BC-5853-4D128E50CD9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endCxn id="9" idx="3"/>
              </p:cNvCxnSpPr>
              <p:nvPr userDrawn="1"/>
            </p:nvCxnSpPr>
            <p:spPr bwMode="auto">
              <a:xfrm flipH="1">
                <a:off x="5884554" y="2874060"/>
                <a:ext cx="1208282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B76CD476-2523-A9C4-4C16-F89CD19BF4A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 bwMode="auto">
              <a:xfrm>
                <a:off x="7092836" y="2874059"/>
                <a:ext cx="0" cy="105058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1B48ECEC-DF2C-C69B-AB43-7A1A4E8F1B3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1B48ECEC-DF2C-C69B-AB43-7A1A4E8F1B3F}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1CAAFC4-00F2-176D-1DCA-C7FC9B91E33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12" idx="2"/>
                <a:endCxn id="14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B802B54-CFF8-E16E-E08A-F374A8FABE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hi=-(i/o)h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CDC9E07-82D3-117E-AA7D-9DE583CE514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14" idx="2"/>
                <a:endCxn id="16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F894F58-446C-E141-A30E-C203F59B3B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hi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9CCBF45-996A-80A2-FD3A-6FF74C7D259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72FEF9F5-699B-B438-DCDC-75096CA0C60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  <a:stCxn id="4" idx="2"/>
                <a:endCxn id="9" idx="0"/>
              </p:cNvCxnSpPr>
              <p:nvPr userDrawn="1"/>
            </p:nvCxnSpPr>
            <p:spPr bwMode="auto">
              <a:xfrm>
                <a:off x="5199719" y="2192662"/>
                <a:ext cx="0" cy="401676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E75F81-6F44-4304-D189-47639025C14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D5777A14-CFC7-172E-B55A-3938A88F6F6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68A40C5A-A86B-A42F-8A96-83C84225EC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Coordinate System</a:t>
            </a:r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DAC528-877A-4624-8654-5978601B7D72}"/>
              </a:ext>
            </a:extLst>
          </p:cNvPr>
          <p:cNvGrpSpPr/>
          <p:nvPr/>
        </p:nvGrpSpPr>
        <p:grpSpPr>
          <a:xfrm>
            <a:off x="-30488" y="1318322"/>
            <a:ext cx="4358644" cy="2363467"/>
            <a:chOff x="-30489" y="1318322"/>
            <a:chExt cx="7291763" cy="429202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2F37726-D738-4276-9294-308F8325195A}"/>
                </a:ext>
              </a:extLst>
            </p:cNvPr>
            <p:cNvGrpSpPr/>
            <p:nvPr/>
          </p:nvGrpSpPr>
          <p:grpSpPr>
            <a:xfrm>
              <a:off x="-30489" y="1318322"/>
              <a:ext cx="7291763" cy="3802956"/>
              <a:chOff x="1277815" y="2105475"/>
              <a:chExt cx="7291763" cy="3802956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8CD0CAC-DB5C-46D9-B9E2-357E92485367}"/>
                  </a:ext>
                </a:extLst>
              </p:cNvPr>
              <p:cNvSpPr/>
              <p:nvPr/>
            </p:nvSpPr>
            <p:spPr bwMode="auto">
              <a:xfrm>
                <a:off x="3069101" y="2105475"/>
                <a:ext cx="790135" cy="33996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ED27407-C478-4A04-BFDC-81FD3CC6FB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05147" y="3840480"/>
                <a:ext cx="6810385" cy="669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1C314F9-915B-4A28-AC55-1CF15441A648}"/>
                  </a:ext>
                </a:extLst>
              </p:cNvPr>
              <p:cNvCxnSpPr>
                <a:stCxn id="39" idx="0"/>
              </p:cNvCxnSpPr>
              <p:nvPr/>
            </p:nvCxnSpPr>
            <p:spPr bwMode="auto">
              <a:xfrm>
                <a:off x="3464169" y="2105475"/>
                <a:ext cx="2491154" cy="1726799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15B8CE3-19BB-449A-8ACD-5C51DA33D9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64168" y="3840480"/>
                <a:ext cx="2491155" cy="166877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155475-83F2-41B6-AB8B-B3D67F083410}"/>
                  </a:ext>
                </a:extLst>
              </p:cNvPr>
              <p:cNvCxnSpPr/>
              <p:nvPr/>
            </p:nvCxnSpPr>
            <p:spPr bwMode="auto">
              <a:xfrm>
                <a:off x="3464168" y="3315286"/>
                <a:ext cx="0" cy="105507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014EA6E-AFBF-4D7E-968D-6B219A6A0D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76864" y="3003452"/>
                <a:ext cx="5860" cy="1526345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9A273B3-1D3B-425D-8F8B-3D66B36311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641688" y="3017519"/>
                <a:ext cx="5860" cy="1777219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9D42188B-84A1-4EA6-8122-7238317086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84648" y="3438378"/>
                <a:ext cx="4091966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F0D63EB1-039D-457F-B413-939DF1B169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484648" y="3832274"/>
                <a:ext cx="2470675" cy="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F1227D48-A30B-43D3-AF36-6337DE9A45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76864" y="4182794"/>
                <a:ext cx="158730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4CDE314-BE9B-4C15-9990-F88B11655986}"/>
                  </a:ext>
                </a:extLst>
              </p:cNvPr>
              <p:cNvSpPr txBox="1"/>
              <p:nvPr/>
            </p:nvSpPr>
            <p:spPr>
              <a:xfrm>
                <a:off x="2305067" y="4134842"/>
                <a:ext cx="511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+o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1C2ED77-92F6-4E8E-93E5-08BA26670000}"/>
                  </a:ext>
                </a:extLst>
              </p:cNvPr>
              <p:cNvSpPr txBox="1"/>
              <p:nvPr/>
            </p:nvSpPr>
            <p:spPr>
              <a:xfrm>
                <a:off x="4190739" y="3766624"/>
                <a:ext cx="460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+f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66CCE87-9E11-4021-BA0C-8E5D920B6984}"/>
                  </a:ext>
                </a:extLst>
              </p:cNvPr>
              <p:cNvSpPr txBox="1"/>
              <p:nvPr/>
            </p:nvSpPr>
            <p:spPr>
              <a:xfrm>
                <a:off x="5760501" y="2660148"/>
                <a:ext cx="868269" cy="83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+i</a:t>
                </a:r>
                <a:endParaRPr lang="en-IN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49212060-8BB2-485A-8BC8-6587403E7C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18936" y="2622454"/>
                <a:ext cx="0" cy="120982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DAF169-CF6A-4E0F-8D00-D7E0963AC98B}"/>
                  </a:ext>
                </a:extLst>
              </p:cNvPr>
              <p:cNvSpPr txBox="1"/>
              <p:nvPr/>
            </p:nvSpPr>
            <p:spPr>
              <a:xfrm>
                <a:off x="2161735" y="2818228"/>
                <a:ext cx="4411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h</a:t>
                </a:r>
                <a:r>
                  <a:rPr lang="en-US" sz="2400" baseline="-25000" dirty="0">
                    <a:solidFill>
                      <a:schemeClr val="tx2"/>
                    </a:solidFill>
                  </a:rPr>
                  <a:t>o</a:t>
                </a:r>
                <a:endParaRPr lang="en-IN" sz="2400" baseline="-250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A6615D79-0A99-4CD6-9DB9-6794DC5556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26173" y="3874840"/>
                <a:ext cx="0" cy="197416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8B6BFF3-BE30-4617-B3F0-E6D185676312}"/>
                  </a:ext>
                </a:extLst>
              </p:cNvPr>
              <p:cNvSpPr txBox="1"/>
              <p:nvPr/>
            </p:nvSpPr>
            <p:spPr>
              <a:xfrm>
                <a:off x="8139652" y="4533128"/>
                <a:ext cx="4299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h</a:t>
                </a:r>
                <a:r>
                  <a:rPr lang="en-US" sz="2800" baseline="-25000" dirty="0">
                    <a:solidFill>
                      <a:schemeClr val="tx2"/>
                    </a:solidFill>
                  </a:rPr>
                  <a:t>i</a:t>
                </a:r>
                <a:endParaRPr lang="en-IN" sz="2800" baseline="-250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70" name="Content Placeholder 6" descr="Woman">
                <a:extLst>
                  <a:ext uri="{FF2B5EF4-FFF2-40B4-BE49-F238E27FC236}">
                    <a16:creationId xmlns:a16="http://schemas.microsoft.com/office/drawing/2014/main" id="{70E36E51-6968-4A79-9561-FEBB49D9CD85}"/>
                  </a:ext>
                </a:extLst>
              </p:cNvPr>
              <p:cNvGrpSpPr/>
              <p:nvPr/>
            </p:nvGrpSpPr>
            <p:grpSpPr>
              <a:xfrm>
                <a:off x="1277815" y="2622454"/>
                <a:ext cx="1198098" cy="1209820"/>
                <a:chOff x="1277815" y="2622454"/>
                <a:chExt cx="1198098" cy="1209820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91382DB1-3C6F-4846-A142-F4357AA590D4}"/>
                    </a:ext>
                  </a:extLst>
                </p:cNvPr>
                <p:cNvSpPr/>
                <p:nvPr/>
              </p:nvSpPr>
              <p:spPr>
                <a:xfrm>
                  <a:off x="1768910" y="2650809"/>
                  <a:ext cx="212163" cy="214239"/>
                </a:xfrm>
                <a:custGeom>
                  <a:avLst/>
                  <a:gdLst>
                    <a:gd name="connsiteX0" fmla="*/ 209043 w 212163"/>
                    <a:gd name="connsiteY0" fmla="*/ 110270 h 214238"/>
                    <a:gd name="connsiteX1" fmla="*/ 109202 w 212163"/>
                    <a:gd name="connsiteY1" fmla="*/ 211088 h 214238"/>
                    <a:gd name="connsiteX2" fmla="*/ 9360 w 212163"/>
                    <a:gd name="connsiteY2" fmla="*/ 110270 h 214238"/>
                    <a:gd name="connsiteX3" fmla="*/ 109202 w 212163"/>
                    <a:gd name="connsiteY3" fmla="*/ 9452 h 214238"/>
                    <a:gd name="connsiteX4" fmla="*/ 209043 w 212163"/>
                    <a:gd name="connsiteY4" fmla="*/ 110270 h 214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163" h="214238">
                      <a:moveTo>
                        <a:pt x="209043" y="110270"/>
                      </a:moveTo>
                      <a:cubicBezTo>
                        <a:pt x="209043" y="165950"/>
                        <a:pt x="164343" y="211088"/>
                        <a:pt x="109202" y="211088"/>
                      </a:cubicBezTo>
                      <a:cubicBezTo>
                        <a:pt x="54061" y="211088"/>
                        <a:pt x="9360" y="165950"/>
                        <a:pt x="9360" y="110270"/>
                      </a:cubicBezTo>
                      <a:cubicBezTo>
                        <a:pt x="9360" y="54590"/>
                        <a:pt x="54061" y="9452"/>
                        <a:pt x="109202" y="9452"/>
                      </a:cubicBezTo>
                      <a:cubicBezTo>
                        <a:pt x="164343" y="9452"/>
                        <a:pt x="209043" y="54590"/>
                        <a:pt x="209043" y="1102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0CF80B72-17C9-4E70-A2C3-DFD9E0DDD1E9}"/>
                    </a:ext>
                  </a:extLst>
                </p:cNvPr>
                <p:cNvSpPr/>
                <p:nvPr/>
              </p:nvSpPr>
              <p:spPr>
                <a:xfrm>
                  <a:off x="1592267" y="2877650"/>
                  <a:ext cx="561608" cy="919967"/>
                </a:xfrm>
                <a:custGeom>
                  <a:avLst/>
                  <a:gdLst>
                    <a:gd name="connsiteX0" fmla="*/ 557913 w 561608"/>
                    <a:gd name="connsiteY0" fmla="*/ 397602 h 919967"/>
                    <a:gd name="connsiteX1" fmla="*/ 468056 w 561608"/>
                    <a:gd name="connsiteY1" fmla="*/ 85065 h 919967"/>
                    <a:gd name="connsiteX2" fmla="*/ 448088 w 561608"/>
                    <a:gd name="connsiteY2" fmla="*/ 57340 h 919967"/>
                    <a:gd name="connsiteX3" fmla="*/ 343254 w 561608"/>
                    <a:gd name="connsiteY3" fmla="*/ 14493 h 919967"/>
                    <a:gd name="connsiteX4" fmla="*/ 285845 w 561608"/>
                    <a:gd name="connsiteY4" fmla="*/ 9452 h 919967"/>
                    <a:gd name="connsiteX5" fmla="*/ 228436 w 561608"/>
                    <a:gd name="connsiteY5" fmla="*/ 14493 h 919967"/>
                    <a:gd name="connsiteX6" fmla="*/ 123603 w 561608"/>
                    <a:gd name="connsiteY6" fmla="*/ 57340 h 919967"/>
                    <a:gd name="connsiteX7" fmla="*/ 103635 w 561608"/>
                    <a:gd name="connsiteY7" fmla="*/ 85065 h 919967"/>
                    <a:gd name="connsiteX8" fmla="*/ 11281 w 561608"/>
                    <a:gd name="connsiteY8" fmla="*/ 397602 h 919967"/>
                    <a:gd name="connsiteX9" fmla="*/ 46226 w 561608"/>
                    <a:gd name="connsiteY9" fmla="*/ 460614 h 919967"/>
                    <a:gd name="connsiteX10" fmla="*/ 61202 w 561608"/>
                    <a:gd name="connsiteY10" fmla="*/ 463134 h 919967"/>
                    <a:gd name="connsiteX11" fmla="*/ 108627 w 561608"/>
                    <a:gd name="connsiteY11" fmla="*/ 427848 h 919967"/>
                    <a:gd name="connsiteX12" fmla="*/ 186004 w 561608"/>
                    <a:gd name="connsiteY12" fmla="*/ 163200 h 919967"/>
                    <a:gd name="connsiteX13" fmla="*/ 186004 w 561608"/>
                    <a:gd name="connsiteY13" fmla="*/ 251416 h 919967"/>
                    <a:gd name="connsiteX14" fmla="*/ 93650 w 561608"/>
                    <a:gd name="connsiteY14" fmla="*/ 563953 h 919967"/>
                    <a:gd name="connsiteX15" fmla="*/ 161043 w 561608"/>
                    <a:gd name="connsiteY15" fmla="*/ 563953 h 919967"/>
                    <a:gd name="connsiteX16" fmla="*/ 161043 w 561608"/>
                    <a:gd name="connsiteY16" fmla="*/ 916817 h 919967"/>
                    <a:gd name="connsiteX17" fmla="*/ 260885 w 561608"/>
                    <a:gd name="connsiteY17" fmla="*/ 916817 h 919967"/>
                    <a:gd name="connsiteX18" fmla="*/ 260885 w 561608"/>
                    <a:gd name="connsiteY18" fmla="*/ 563953 h 919967"/>
                    <a:gd name="connsiteX19" fmla="*/ 310806 w 561608"/>
                    <a:gd name="connsiteY19" fmla="*/ 563953 h 919967"/>
                    <a:gd name="connsiteX20" fmla="*/ 310806 w 561608"/>
                    <a:gd name="connsiteY20" fmla="*/ 916817 h 919967"/>
                    <a:gd name="connsiteX21" fmla="*/ 410647 w 561608"/>
                    <a:gd name="connsiteY21" fmla="*/ 916817 h 919967"/>
                    <a:gd name="connsiteX22" fmla="*/ 410647 w 561608"/>
                    <a:gd name="connsiteY22" fmla="*/ 563953 h 919967"/>
                    <a:gd name="connsiteX23" fmla="*/ 478040 w 561608"/>
                    <a:gd name="connsiteY23" fmla="*/ 563953 h 919967"/>
                    <a:gd name="connsiteX24" fmla="*/ 385687 w 561608"/>
                    <a:gd name="connsiteY24" fmla="*/ 251416 h 919967"/>
                    <a:gd name="connsiteX25" fmla="*/ 385687 w 561608"/>
                    <a:gd name="connsiteY25" fmla="*/ 163200 h 919967"/>
                    <a:gd name="connsiteX26" fmla="*/ 463064 w 561608"/>
                    <a:gd name="connsiteY26" fmla="*/ 427848 h 919967"/>
                    <a:gd name="connsiteX27" fmla="*/ 510489 w 561608"/>
                    <a:gd name="connsiteY27" fmla="*/ 463134 h 919967"/>
                    <a:gd name="connsiteX28" fmla="*/ 525465 w 561608"/>
                    <a:gd name="connsiteY28" fmla="*/ 460614 h 919967"/>
                    <a:gd name="connsiteX29" fmla="*/ 557913 w 561608"/>
                    <a:gd name="connsiteY29" fmla="*/ 397602 h 919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61608" h="919967">
                      <a:moveTo>
                        <a:pt x="557913" y="397602"/>
                      </a:moveTo>
                      <a:lnTo>
                        <a:pt x="468056" y="85065"/>
                      </a:lnTo>
                      <a:cubicBezTo>
                        <a:pt x="465560" y="72463"/>
                        <a:pt x="458072" y="62381"/>
                        <a:pt x="448088" y="57340"/>
                      </a:cubicBezTo>
                      <a:cubicBezTo>
                        <a:pt x="418135" y="37177"/>
                        <a:pt x="383191" y="24574"/>
                        <a:pt x="343254" y="14493"/>
                      </a:cubicBezTo>
                      <a:cubicBezTo>
                        <a:pt x="323286" y="11972"/>
                        <a:pt x="305814" y="9452"/>
                        <a:pt x="285845" y="9452"/>
                      </a:cubicBezTo>
                      <a:cubicBezTo>
                        <a:pt x="265877" y="9452"/>
                        <a:pt x="248405" y="11972"/>
                        <a:pt x="228436" y="14493"/>
                      </a:cubicBezTo>
                      <a:cubicBezTo>
                        <a:pt x="188500" y="22054"/>
                        <a:pt x="153555" y="37177"/>
                        <a:pt x="123603" y="57340"/>
                      </a:cubicBezTo>
                      <a:cubicBezTo>
                        <a:pt x="113619" y="64902"/>
                        <a:pt x="106131" y="72463"/>
                        <a:pt x="103635" y="85065"/>
                      </a:cubicBezTo>
                      <a:lnTo>
                        <a:pt x="11281" y="397602"/>
                      </a:lnTo>
                      <a:cubicBezTo>
                        <a:pt x="3793" y="425327"/>
                        <a:pt x="18769" y="453052"/>
                        <a:pt x="46226" y="460614"/>
                      </a:cubicBezTo>
                      <a:cubicBezTo>
                        <a:pt x="51218" y="463134"/>
                        <a:pt x="56210" y="463134"/>
                        <a:pt x="61202" y="463134"/>
                      </a:cubicBezTo>
                      <a:cubicBezTo>
                        <a:pt x="83666" y="463134"/>
                        <a:pt x="103635" y="448011"/>
                        <a:pt x="108627" y="427848"/>
                      </a:cubicBezTo>
                      <a:lnTo>
                        <a:pt x="186004" y="163200"/>
                      </a:lnTo>
                      <a:lnTo>
                        <a:pt x="186004" y="251416"/>
                      </a:lnTo>
                      <a:lnTo>
                        <a:pt x="93650" y="563953"/>
                      </a:lnTo>
                      <a:lnTo>
                        <a:pt x="161043" y="563953"/>
                      </a:lnTo>
                      <a:lnTo>
                        <a:pt x="161043" y="916817"/>
                      </a:lnTo>
                      <a:lnTo>
                        <a:pt x="260885" y="916817"/>
                      </a:lnTo>
                      <a:lnTo>
                        <a:pt x="260885" y="563953"/>
                      </a:lnTo>
                      <a:lnTo>
                        <a:pt x="310806" y="563953"/>
                      </a:lnTo>
                      <a:lnTo>
                        <a:pt x="310806" y="916817"/>
                      </a:lnTo>
                      <a:lnTo>
                        <a:pt x="410647" y="916817"/>
                      </a:lnTo>
                      <a:lnTo>
                        <a:pt x="410647" y="563953"/>
                      </a:lnTo>
                      <a:lnTo>
                        <a:pt x="478040" y="563953"/>
                      </a:lnTo>
                      <a:lnTo>
                        <a:pt x="385687" y="251416"/>
                      </a:lnTo>
                      <a:lnTo>
                        <a:pt x="385687" y="163200"/>
                      </a:lnTo>
                      <a:lnTo>
                        <a:pt x="463064" y="427848"/>
                      </a:lnTo>
                      <a:cubicBezTo>
                        <a:pt x="470552" y="450532"/>
                        <a:pt x="490520" y="463134"/>
                        <a:pt x="510489" y="463134"/>
                      </a:cubicBezTo>
                      <a:cubicBezTo>
                        <a:pt x="515481" y="463134"/>
                        <a:pt x="520473" y="463134"/>
                        <a:pt x="525465" y="460614"/>
                      </a:cubicBezTo>
                      <a:cubicBezTo>
                        <a:pt x="550425" y="453052"/>
                        <a:pt x="565402" y="425327"/>
                        <a:pt x="557913" y="3976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71" name="Content Placeholder 6" descr="Woman">
                <a:extLst>
                  <a:ext uri="{FF2B5EF4-FFF2-40B4-BE49-F238E27FC236}">
                    <a16:creationId xmlns:a16="http://schemas.microsoft.com/office/drawing/2014/main" id="{6E4F5CC7-E1A5-4CFC-9E86-5DA231469B11}"/>
                  </a:ext>
                </a:extLst>
              </p:cNvPr>
              <p:cNvGrpSpPr/>
              <p:nvPr/>
            </p:nvGrpSpPr>
            <p:grpSpPr>
              <a:xfrm rot="10800000">
                <a:off x="6971713" y="3840481"/>
                <a:ext cx="1351671" cy="2067950"/>
                <a:chOff x="6971713" y="3840481"/>
                <a:chExt cx="1351671" cy="2067950"/>
              </a:xfrm>
              <a:noFill/>
              <a:effectLst/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C6DACABE-5044-4B77-9987-2D5C4AEADFA7}"/>
                    </a:ext>
                  </a:extLst>
                </p:cNvPr>
                <p:cNvSpPr/>
                <p:nvPr/>
              </p:nvSpPr>
              <p:spPr>
                <a:xfrm>
                  <a:off x="7525757" y="3888949"/>
                  <a:ext cx="239358" cy="366199"/>
                </a:xfrm>
                <a:custGeom>
                  <a:avLst/>
                  <a:gdLst>
                    <a:gd name="connsiteX0" fmla="*/ 235838 w 239358"/>
                    <a:gd name="connsiteY0" fmla="*/ 188485 h 366199"/>
                    <a:gd name="connsiteX1" fmla="*/ 123199 w 239358"/>
                    <a:gd name="connsiteY1" fmla="*/ 360814 h 366199"/>
                    <a:gd name="connsiteX2" fmla="*/ 10560 w 239358"/>
                    <a:gd name="connsiteY2" fmla="*/ 188485 h 366199"/>
                    <a:gd name="connsiteX3" fmla="*/ 123199 w 239358"/>
                    <a:gd name="connsiteY3" fmla="*/ 16156 h 366199"/>
                    <a:gd name="connsiteX4" fmla="*/ 235838 w 239358"/>
                    <a:gd name="connsiteY4" fmla="*/ 188485 h 366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358" h="366199">
                      <a:moveTo>
                        <a:pt x="235838" y="188485"/>
                      </a:moveTo>
                      <a:cubicBezTo>
                        <a:pt x="235838" y="283660"/>
                        <a:pt x="185408" y="360814"/>
                        <a:pt x="123199" y="360814"/>
                      </a:cubicBezTo>
                      <a:cubicBezTo>
                        <a:pt x="60990" y="360814"/>
                        <a:pt x="10560" y="283660"/>
                        <a:pt x="10560" y="188485"/>
                      </a:cubicBezTo>
                      <a:cubicBezTo>
                        <a:pt x="10560" y="93310"/>
                        <a:pt x="60990" y="16156"/>
                        <a:pt x="123199" y="16156"/>
                      </a:cubicBezTo>
                      <a:cubicBezTo>
                        <a:pt x="185408" y="16156"/>
                        <a:pt x="235838" y="93310"/>
                        <a:pt x="235838" y="188485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8AC04BE7-0719-4E62-9891-C44CFABF29EE}"/>
                    </a:ext>
                  </a:extLst>
                </p:cNvPr>
                <p:cNvSpPr/>
                <p:nvPr/>
              </p:nvSpPr>
              <p:spPr>
                <a:xfrm>
                  <a:off x="7326471" y="4276689"/>
                  <a:ext cx="633596" cy="1572504"/>
                </a:xfrm>
                <a:custGeom>
                  <a:avLst/>
                  <a:gdLst>
                    <a:gd name="connsiteX0" fmla="*/ 629427 w 633595"/>
                    <a:gd name="connsiteY0" fmla="*/ 679623 h 1572503"/>
                    <a:gd name="connsiteX1" fmla="*/ 528052 w 633595"/>
                    <a:gd name="connsiteY1" fmla="*/ 145403 h 1572503"/>
                    <a:gd name="connsiteX2" fmla="*/ 505524 w 633595"/>
                    <a:gd name="connsiteY2" fmla="*/ 98012 h 1572503"/>
                    <a:gd name="connsiteX3" fmla="*/ 387253 w 633595"/>
                    <a:gd name="connsiteY3" fmla="*/ 24772 h 1572503"/>
                    <a:gd name="connsiteX4" fmla="*/ 322485 w 633595"/>
                    <a:gd name="connsiteY4" fmla="*/ 16156 h 1572503"/>
                    <a:gd name="connsiteX5" fmla="*/ 257718 w 633595"/>
                    <a:gd name="connsiteY5" fmla="*/ 24772 h 1572503"/>
                    <a:gd name="connsiteX6" fmla="*/ 139446 w 633595"/>
                    <a:gd name="connsiteY6" fmla="*/ 98012 h 1572503"/>
                    <a:gd name="connsiteX7" fmla="*/ 116919 w 633595"/>
                    <a:gd name="connsiteY7" fmla="*/ 145403 h 1572503"/>
                    <a:gd name="connsiteX8" fmla="*/ 12727 w 633595"/>
                    <a:gd name="connsiteY8" fmla="*/ 679623 h 1572503"/>
                    <a:gd name="connsiteX9" fmla="*/ 52151 w 633595"/>
                    <a:gd name="connsiteY9" fmla="*/ 787329 h 1572503"/>
                    <a:gd name="connsiteX10" fmla="*/ 69047 w 633595"/>
                    <a:gd name="connsiteY10" fmla="*/ 791637 h 1572503"/>
                    <a:gd name="connsiteX11" fmla="*/ 122550 w 633595"/>
                    <a:gd name="connsiteY11" fmla="*/ 731322 h 1572503"/>
                    <a:gd name="connsiteX12" fmla="*/ 209846 w 633595"/>
                    <a:gd name="connsiteY12" fmla="*/ 278958 h 1572503"/>
                    <a:gd name="connsiteX13" fmla="*/ 209846 w 633595"/>
                    <a:gd name="connsiteY13" fmla="*/ 429746 h 1572503"/>
                    <a:gd name="connsiteX14" fmla="*/ 105655 w 633595"/>
                    <a:gd name="connsiteY14" fmla="*/ 963966 h 1572503"/>
                    <a:gd name="connsiteX15" fmla="*/ 181686 w 633595"/>
                    <a:gd name="connsiteY15" fmla="*/ 963966 h 1572503"/>
                    <a:gd name="connsiteX16" fmla="*/ 181686 w 633595"/>
                    <a:gd name="connsiteY16" fmla="*/ 1567118 h 1572503"/>
                    <a:gd name="connsiteX17" fmla="*/ 294325 w 633595"/>
                    <a:gd name="connsiteY17" fmla="*/ 1567118 h 1572503"/>
                    <a:gd name="connsiteX18" fmla="*/ 294325 w 633595"/>
                    <a:gd name="connsiteY18" fmla="*/ 963966 h 1572503"/>
                    <a:gd name="connsiteX19" fmla="*/ 350645 w 633595"/>
                    <a:gd name="connsiteY19" fmla="*/ 963966 h 1572503"/>
                    <a:gd name="connsiteX20" fmla="*/ 350645 w 633595"/>
                    <a:gd name="connsiteY20" fmla="*/ 1567118 h 1572503"/>
                    <a:gd name="connsiteX21" fmla="*/ 463284 w 633595"/>
                    <a:gd name="connsiteY21" fmla="*/ 1567118 h 1572503"/>
                    <a:gd name="connsiteX22" fmla="*/ 463284 w 633595"/>
                    <a:gd name="connsiteY22" fmla="*/ 963966 h 1572503"/>
                    <a:gd name="connsiteX23" fmla="*/ 539316 w 633595"/>
                    <a:gd name="connsiteY23" fmla="*/ 963966 h 1572503"/>
                    <a:gd name="connsiteX24" fmla="*/ 435124 w 633595"/>
                    <a:gd name="connsiteY24" fmla="*/ 429746 h 1572503"/>
                    <a:gd name="connsiteX25" fmla="*/ 435124 w 633595"/>
                    <a:gd name="connsiteY25" fmla="*/ 278958 h 1572503"/>
                    <a:gd name="connsiteX26" fmla="*/ 522420 w 633595"/>
                    <a:gd name="connsiteY26" fmla="*/ 731322 h 1572503"/>
                    <a:gd name="connsiteX27" fmla="*/ 575923 w 633595"/>
                    <a:gd name="connsiteY27" fmla="*/ 791637 h 1572503"/>
                    <a:gd name="connsiteX28" fmla="*/ 592819 w 633595"/>
                    <a:gd name="connsiteY28" fmla="*/ 787329 h 1572503"/>
                    <a:gd name="connsiteX29" fmla="*/ 629427 w 633595"/>
                    <a:gd name="connsiteY29" fmla="*/ 679623 h 1572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3595" h="1572503">
                      <a:moveTo>
                        <a:pt x="629427" y="679623"/>
                      </a:moveTo>
                      <a:lnTo>
                        <a:pt x="528052" y="145403"/>
                      </a:lnTo>
                      <a:cubicBezTo>
                        <a:pt x="525236" y="123862"/>
                        <a:pt x="516788" y="106629"/>
                        <a:pt x="505524" y="98012"/>
                      </a:cubicBezTo>
                      <a:cubicBezTo>
                        <a:pt x="471732" y="63546"/>
                        <a:pt x="432308" y="42005"/>
                        <a:pt x="387253" y="24772"/>
                      </a:cubicBezTo>
                      <a:cubicBezTo>
                        <a:pt x="364725" y="20464"/>
                        <a:pt x="345013" y="16156"/>
                        <a:pt x="322485" y="16156"/>
                      </a:cubicBezTo>
                      <a:cubicBezTo>
                        <a:pt x="299957" y="16156"/>
                        <a:pt x="280245" y="20464"/>
                        <a:pt x="257718" y="24772"/>
                      </a:cubicBezTo>
                      <a:cubicBezTo>
                        <a:pt x="212662" y="37697"/>
                        <a:pt x="173238" y="63546"/>
                        <a:pt x="139446" y="98012"/>
                      </a:cubicBezTo>
                      <a:cubicBezTo>
                        <a:pt x="128182" y="110937"/>
                        <a:pt x="119734" y="123862"/>
                        <a:pt x="116919" y="145403"/>
                      </a:cubicBezTo>
                      <a:lnTo>
                        <a:pt x="12727" y="679623"/>
                      </a:lnTo>
                      <a:cubicBezTo>
                        <a:pt x="4279" y="727014"/>
                        <a:pt x="21175" y="774404"/>
                        <a:pt x="52151" y="787329"/>
                      </a:cubicBezTo>
                      <a:cubicBezTo>
                        <a:pt x="57783" y="791637"/>
                        <a:pt x="63415" y="791637"/>
                        <a:pt x="69047" y="791637"/>
                      </a:cubicBezTo>
                      <a:cubicBezTo>
                        <a:pt x="94391" y="791637"/>
                        <a:pt x="116919" y="765788"/>
                        <a:pt x="122550" y="731322"/>
                      </a:cubicBezTo>
                      <a:lnTo>
                        <a:pt x="209846" y="278958"/>
                      </a:lnTo>
                      <a:lnTo>
                        <a:pt x="209846" y="429746"/>
                      </a:lnTo>
                      <a:lnTo>
                        <a:pt x="105655" y="963966"/>
                      </a:lnTo>
                      <a:lnTo>
                        <a:pt x="181686" y="963966"/>
                      </a:lnTo>
                      <a:lnTo>
                        <a:pt x="181686" y="1567118"/>
                      </a:lnTo>
                      <a:lnTo>
                        <a:pt x="294325" y="1567118"/>
                      </a:lnTo>
                      <a:lnTo>
                        <a:pt x="294325" y="963966"/>
                      </a:lnTo>
                      <a:lnTo>
                        <a:pt x="350645" y="963966"/>
                      </a:lnTo>
                      <a:lnTo>
                        <a:pt x="350645" y="1567118"/>
                      </a:lnTo>
                      <a:lnTo>
                        <a:pt x="463284" y="1567118"/>
                      </a:lnTo>
                      <a:lnTo>
                        <a:pt x="463284" y="963966"/>
                      </a:lnTo>
                      <a:lnTo>
                        <a:pt x="539316" y="963966"/>
                      </a:lnTo>
                      <a:lnTo>
                        <a:pt x="435124" y="429746"/>
                      </a:lnTo>
                      <a:lnTo>
                        <a:pt x="435124" y="278958"/>
                      </a:lnTo>
                      <a:lnTo>
                        <a:pt x="522420" y="731322"/>
                      </a:lnTo>
                      <a:cubicBezTo>
                        <a:pt x="530868" y="770096"/>
                        <a:pt x="553396" y="791637"/>
                        <a:pt x="575923" y="791637"/>
                      </a:cubicBezTo>
                      <a:cubicBezTo>
                        <a:pt x="581555" y="791637"/>
                        <a:pt x="587187" y="791637"/>
                        <a:pt x="592819" y="787329"/>
                      </a:cubicBezTo>
                      <a:cubicBezTo>
                        <a:pt x="620979" y="774404"/>
                        <a:pt x="637875" y="727014"/>
                        <a:pt x="629427" y="67962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3F7FD4-1278-47E0-A73B-F6A0D8CCCED7}"/>
                </a:ext>
              </a:extLst>
            </p:cNvPr>
            <p:cNvSpPr txBox="1"/>
            <p:nvPr/>
          </p:nvSpPr>
          <p:spPr>
            <a:xfrm>
              <a:off x="6126821" y="351696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x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i</a:t>
              </a:r>
              <a:endParaRPr lang="en-IN" sz="32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FAC02E7-A0B5-4343-B0EF-500C9535784E}"/>
                </a:ext>
              </a:extLst>
            </p:cNvPr>
            <p:cNvSpPr txBox="1"/>
            <p:nvPr/>
          </p:nvSpPr>
          <p:spPr>
            <a:xfrm>
              <a:off x="1953539" y="3544405"/>
              <a:ext cx="5004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x</a:t>
              </a:r>
              <a:r>
                <a:rPr lang="en-US" sz="3600" baseline="-25000" dirty="0">
                  <a:solidFill>
                    <a:srgbClr val="FF0000"/>
                  </a:solidFill>
                </a:rPr>
                <a:t>l</a:t>
              </a:r>
              <a:endParaRPr lang="en-IN" sz="36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89AB43A-23BE-4195-A5DE-D89689AA5AD7}"/>
                </a:ext>
              </a:extLst>
            </p:cNvPr>
            <p:cNvSpPr/>
            <p:nvPr/>
          </p:nvSpPr>
          <p:spPr>
            <a:xfrm>
              <a:off x="3239265" y="4760865"/>
              <a:ext cx="3421053" cy="8383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xi = xl</a:t>
              </a:r>
              <a:r>
                <a:rPr lang="en-US" sz="2400" b="1" baseline="-25000" dirty="0">
                  <a:solidFill>
                    <a:schemeClr val="tx2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+ i</a:t>
              </a:r>
              <a:endParaRPr lang="en-IN" sz="2400" b="1" baseline="-250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DEDC276-B1A1-4668-B04A-EBE9F691BD85}"/>
                </a:ext>
              </a:extLst>
            </p:cNvPr>
            <p:cNvSpPr/>
            <p:nvPr/>
          </p:nvSpPr>
          <p:spPr>
            <a:xfrm>
              <a:off x="358144" y="4771968"/>
              <a:ext cx="2434657" cy="8383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IN" sz="2400" b="1" dirty="0">
                  <a:solidFill>
                    <a:schemeClr val="tx2"/>
                  </a:solidFill>
                  <a:latin typeface="Consolas" panose="020B0609020204030204" pitchFamily="49" charset="0"/>
                </a:rPr>
                <a:t>o=xl-xo</a:t>
              </a:r>
              <a:endParaRPr lang="en-IN" sz="2400" b="1" baseline="-250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5469701-AE18-4C38-9BEB-089AD8095E91}"/>
                </a:ext>
              </a:extLst>
            </p:cNvPr>
            <p:cNvSpPr txBox="1"/>
            <p:nvPr/>
          </p:nvSpPr>
          <p:spPr>
            <a:xfrm>
              <a:off x="358144" y="3576125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x</a:t>
              </a:r>
              <a:r>
                <a:rPr lang="en-US" sz="3600" baseline="-25000" dirty="0">
                  <a:solidFill>
                    <a:srgbClr val="FF0000"/>
                  </a:solidFill>
                </a:rPr>
                <a:t>o</a:t>
              </a:r>
              <a:endParaRPr lang="en-IN" sz="36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391057D5-29F0-4593-BD20-4C8EDFA706E0}"/>
              </a:ext>
            </a:extLst>
          </p:cNvPr>
          <p:cNvSpPr>
            <a:spLocks/>
          </p:cNvSpPr>
          <p:nvPr/>
        </p:nvSpPr>
        <p:spPr bwMode="auto">
          <a:xfrm>
            <a:off x="5491417" y="159883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32A3B58-24C6-4602-A8A8-F819B5C5C6BA}"/>
              </a:ext>
            </a:extLst>
          </p:cNvPr>
          <p:cNvSpPr>
            <a:spLocks/>
          </p:cNvSpPr>
          <p:nvPr/>
        </p:nvSpPr>
        <p:spPr bwMode="auto">
          <a:xfrm>
            <a:off x="5491417" y="256868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EBADC9A7-1A2A-4C27-B136-C0C3808C6FE5}"/>
              </a:ext>
            </a:extLst>
          </p:cNvPr>
          <p:cNvSpPr/>
          <p:nvPr/>
        </p:nvSpPr>
        <p:spPr bwMode="auto">
          <a:xfrm>
            <a:off x="7339513" y="305289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643D16-29B1-EE42-7C1A-EBD15978C67C}"/>
              </a:ext>
            </a:extLst>
          </p:cNvPr>
          <p:cNvGrpSpPr/>
          <p:nvPr/>
        </p:nvGrpSpPr>
        <p:grpSpPr>
          <a:xfrm>
            <a:off x="5868820" y="4669353"/>
            <a:ext cx="2540686" cy="1083333"/>
            <a:chOff x="5868820" y="4669353"/>
            <a:chExt cx="2540686" cy="108333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082C2CB-0BAB-416C-8998-181E6BC68B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58F4490-061A-4FED-858A-F31C87B07F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29DAF21-FF4F-4AEC-A8FA-0697FE5B11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698DF9E-C49E-4A20-B1AE-571C571F8942}"/>
                </a:ext>
              </a:extLst>
            </p:cNvPr>
            <p:cNvSpPr/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09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8" grpId="0" animBg="1"/>
      <p:bldP spid="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6AB3-62F5-4BD9-969E-4A395E18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UML </a:t>
            </a:r>
            <a:r>
              <a:rPr lang="en-US">
                <a:sym typeface="Wingdings" panose="05000000000000000000" pitchFamily="2" charset="2"/>
              </a:rPr>
              <a:t> Pseudo-Code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AF19E6-CBD6-4B2F-8FB0-615F4530B598}"/>
              </a:ext>
            </a:extLst>
          </p:cNvPr>
          <p:cNvSpPr txBox="1"/>
          <p:nvPr/>
        </p:nvSpPr>
        <p:spPr>
          <a:xfrm>
            <a:off x="2335794" y="6280463"/>
            <a:ext cx="2519282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  </a:t>
            </a:r>
            <a:r>
              <a:rPr lang="en-US" sz="2000" dirty="0">
                <a:solidFill>
                  <a:schemeClr val="bg1"/>
                </a:solidFill>
              </a:rPr>
              <a:t>Write Pseudo Code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9AF48-8121-47C4-AACA-98881FFC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93" y="952362"/>
            <a:ext cx="3748134" cy="57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4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6E91AA3-71D4-4945-AE01-D6CD32BD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22627"/>
            <a:ext cx="4163437" cy="55017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Pseudo-Code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2C39E8-2375-423F-A68D-8DB29E8BB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4128"/>
            <a:ext cx="3748134" cy="572821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6510383-0ECF-4DFF-8A2B-1E1CCCB70223}"/>
              </a:ext>
            </a:extLst>
          </p:cNvPr>
          <p:cNvSpPr txBox="1"/>
          <p:nvPr/>
        </p:nvSpPr>
        <p:spPr>
          <a:xfrm>
            <a:off x="1663252" y="6191026"/>
            <a:ext cx="3352368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Write ANSI-C Code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C Code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25CA4-0E6F-4351-A8EF-B76A8E6E2FA6}"/>
              </a:ext>
            </a:extLst>
          </p:cNvPr>
          <p:cNvSpPr txBox="1"/>
          <p:nvPr/>
        </p:nvSpPr>
        <p:spPr>
          <a:xfrm>
            <a:off x="4338320" y="1572693"/>
            <a:ext cx="4805680" cy="138499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-g </a:t>
            </a:r>
            <a:r>
              <a:rPr lang="en-US" sz="2800" dirty="0">
                <a:solidFill>
                  <a:schemeClr val="tx2"/>
                </a:solidFill>
              </a:rPr>
              <a:t>o4bcoord</a:t>
            </a:r>
            <a:r>
              <a:rPr lang="en-US" sz="2800" b="1" dirty="0">
                <a:solidFill>
                  <a:schemeClr val="tx2"/>
                </a:solidFill>
              </a:rPr>
              <a:t>.c</a:t>
            </a: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dirty="0">
                <a:solidFill>
                  <a:schemeClr val="tx2"/>
                </a:solidFill>
              </a:rPr>
              <a:t>b</a:t>
            </a:r>
            <a:r>
              <a:rPr lang="en-US" sz="2800" b="1" dirty="0">
                <a:solidFill>
                  <a:schemeClr val="tx2"/>
                </a:solidFill>
              </a:rPr>
              <a:t>.exe </a:t>
            </a:r>
            <a:r>
              <a:rPr lang="en-US" sz="2800" dirty="0">
                <a:solidFill>
                  <a:schemeClr val="tx2"/>
                </a:solidFill>
              </a:rPr>
              <a:t>o4coord</a:t>
            </a:r>
            <a:r>
              <a:rPr lang="en-US" sz="2800" b="1" dirty="0">
                <a:solidFill>
                  <a:schemeClr val="tx2"/>
                </a:solidFill>
              </a:rPr>
              <a:t>.o </a:t>
            </a:r>
            <a:r>
              <a:rPr lang="en-US" sz="2800" dirty="0" err="1">
                <a:solidFill>
                  <a:schemeClr val="tx2"/>
                </a:solidFill>
              </a:rPr>
              <a:t>jinlib</a:t>
            </a:r>
            <a:r>
              <a:rPr lang="en-US" sz="2800" b="1" dirty="0" err="1">
                <a:solidFill>
                  <a:schemeClr val="tx2"/>
                </a:solidFill>
              </a:rPr>
              <a:t>.o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b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DDAE1-B3C7-4766-BB0F-135245B05601}"/>
              </a:ext>
            </a:extLst>
          </p:cNvPr>
          <p:cNvSpPr txBox="1"/>
          <p:nvPr/>
        </p:nvSpPr>
        <p:spPr>
          <a:xfrm>
            <a:off x="4231532" y="5586333"/>
            <a:ext cx="37406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5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B355C8-5167-458B-8F57-20B4B90E30FB}"/>
              </a:ext>
            </a:extLst>
          </p:cNvPr>
          <p:cNvGrpSpPr/>
          <p:nvPr/>
        </p:nvGrpSpPr>
        <p:grpSpPr>
          <a:xfrm>
            <a:off x="2991269" y="952169"/>
            <a:ext cx="4979106" cy="305233"/>
            <a:chOff x="2526217" y="968536"/>
            <a:chExt cx="4979106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17A951-E81A-46E1-9AD7-5CCCE8A5DF04}"/>
                </a:ext>
              </a:extLst>
            </p:cNvPr>
            <p:cNvSpPr txBox="1"/>
            <p:nvPr/>
          </p:nvSpPr>
          <p:spPr>
            <a:xfrm>
              <a:off x="3142449" y="968536"/>
              <a:ext cx="4362874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To</a:t>
              </a:r>
              <a:r>
                <a:rPr lang="zh-TW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</a:rPr>
                <a:t>Programmer:</a:t>
              </a:r>
              <a:r>
                <a:rPr lang="zh-TW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</a:rPr>
                <a:t>Introduction to this program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EBF752E4-05FD-4D4E-A335-4A04D14913C6}"/>
                </a:ext>
              </a:extLst>
            </p:cNvPr>
            <p:cNvSpPr/>
            <p:nvPr/>
          </p:nvSpPr>
          <p:spPr bwMode="auto">
            <a:xfrm>
              <a:off x="2526217" y="968536"/>
              <a:ext cx="616231" cy="369332"/>
            </a:xfrm>
            <a:prstGeom prst="rightBrace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5F68B8-66C9-4072-8093-5DBFC35368AD}"/>
              </a:ext>
            </a:extLst>
          </p:cNvPr>
          <p:cNvGrpSpPr/>
          <p:nvPr/>
        </p:nvGrpSpPr>
        <p:grpSpPr>
          <a:xfrm>
            <a:off x="2550430" y="1281961"/>
            <a:ext cx="6312777" cy="335756"/>
            <a:chOff x="2145671" y="1428266"/>
            <a:chExt cx="6998329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DBBCB3-D61A-4D76-9C2D-456D7D16D001}"/>
                </a:ext>
              </a:extLst>
            </p:cNvPr>
            <p:cNvSpPr txBox="1"/>
            <p:nvPr/>
          </p:nvSpPr>
          <p:spPr>
            <a:xfrm>
              <a:off x="2526217" y="1428266"/>
              <a:ext cx="6617783" cy="33855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To Pre-processor: Location of function prototypes (standard &amp; others)</a:t>
              </a:r>
              <a:endParaRPr lang="en-IN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10B6100E-07DB-47D4-B1BF-0AF3AD8A1C01}"/>
                </a:ext>
              </a:extLst>
            </p:cNvPr>
            <p:cNvSpPr/>
            <p:nvPr/>
          </p:nvSpPr>
          <p:spPr bwMode="auto">
            <a:xfrm>
              <a:off x="2145671" y="1428266"/>
              <a:ext cx="380546" cy="369332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D14637-AF39-4EAA-91A2-B009AA5F422A}"/>
              </a:ext>
            </a:extLst>
          </p:cNvPr>
          <p:cNvGrpSpPr/>
          <p:nvPr/>
        </p:nvGrpSpPr>
        <p:grpSpPr>
          <a:xfrm>
            <a:off x="4155035" y="1614296"/>
            <a:ext cx="4988965" cy="742526"/>
            <a:chOff x="3603277" y="1711275"/>
            <a:chExt cx="4385723" cy="124248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C343C-0CF0-469F-A7D0-0C709C313E25}"/>
                </a:ext>
              </a:extLst>
            </p:cNvPr>
            <p:cNvSpPr txBox="1"/>
            <p:nvPr/>
          </p:nvSpPr>
          <p:spPr>
            <a:xfrm>
              <a:off x="3983823" y="2009353"/>
              <a:ext cx="4005177" cy="56651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To Compiler: Function Prototypes (my own, this file)</a:t>
              </a:r>
              <a:endParaRPr lang="en-IN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9FAF300B-1E74-4A68-AF2F-B065D54843AB}"/>
                </a:ext>
              </a:extLst>
            </p:cNvPr>
            <p:cNvSpPr/>
            <p:nvPr/>
          </p:nvSpPr>
          <p:spPr bwMode="auto">
            <a:xfrm>
              <a:off x="3603277" y="1711275"/>
              <a:ext cx="380546" cy="1242489"/>
            </a:xfrm>
            <a:prstGeom prst="rightBrac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14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F381477-3C67-495D-A289-08FE040D2C33}"/>
              </a:ext>
            </a:extLst>
          </p:cNvPr>
          <p:cNvGrpSpPr/>
          <p:nvPr/>
        </p:nvGrpSpPr>
        <p:grpSpPr>
          <a:xfrm>
            <a:off x="6301213" y="5629094"/>
            <a:ext cx="2747090" cy="461665"/>
            <a:chOff x="6372370" y="3283517"/>
            <a:chExt cx="2045972" cy="46166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BC18C9-A697-4C5B-86CC-53ACD0A71510}"/>
                </a:ext>
              </a:extLst>
            </p:cNvPr>
            <p:cNvSpPr txBox="1"/>
            <p:nvPr/>
          </p:nvSpPr>
          <p:spPr>
            <a:xfrm>
              <a:off x="6372370" y="3283517"/>
              <a:ext cx="2045972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getFloatPrompt</a:t>
              </a:r>
              <a:r>
                <a:rPr lang="en-US" sz="2400" dirty="0">
                  <a:solidFill>
                    <a:srgbClr val="0033CC"/>
                  </a:solidFill>
                </a:rPr>
                <a:t>()    </a:t>
              </a:r>
            </a:p>
          </p:txBody>
        </p:sp>
        <p:sp>
          <p:nvSpPr>
            <p:cNvPr id="37" name="&quot;No&quot; Symbol 11">
              <a:extLst>
                <a:ext uri="{FF2B5EF4-FFF2-40B4-BE49-F238E27FC236}">
                  <a16:creationId xmlns:a16="http://schemas.microsoft.com/office/drawing/2014/main" id="{86972EA4-ED48-4EA8-84C8-A28B0B44D878}"/>
                </a:ext>
              </a:extLst>
            </p:cNvPr>
            <p:cNvSpPr/>
            <p:nvPr/>
          </p:nvSpPr>
          <p:spPr bwMode="auto">
            <a:xfrm>
              <a:off x="8020870" y="3304925"/>
              <a:ext cx="305154" cy="38067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A599AE1-8A75-4F15-A069-C64495E10E43}"/>
              </a:ext>
            </a:extLst>
          </p:cNvPr>
          <p:cNvSpPr txBox="1"/>
          <p:nvPr/>
        </p:nvSpPr>
        <p:spPr>
          <a:xfrm>
            <a:off x="4480560" y="1601020"/>
            <a:ext cx="130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45FF94-AC8B-4847-9756-1E47FCD7FCFA}"/>
              </a:ext>
            </a:extLst>
          </p:cNvPr>
          <p:cNvSpPr txBox="1"/>
          <p:nvPr/>
        </p:nvSpPr>
        <p:spPr>
          <a:xfrm>
            <a:off x="5852160" y="1601019"/>
            <a:ext cx="130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2577905-12F9-499D-A3B9-49B9B0C63ECC}"/>
              </a:ext>
            </a:extLst>
          </p:cNvPr>
          <p:cNvSpPr txBox="1"/>
          <p:nvPr/>
        </p:nvSpPr>
        <p:spPr>
          <a:xfrm>
            <a:off x="4479384" y="2321255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ACA7246-B098-4582-AE71-2F9C0C23D340}"/>
              </a:ext>
            </a:extLst>
          </p:cNvPr>
          <p:cNvSpPr txBox="1"/>
          <p:nvPr/>
        </p:nvSpPr>
        <p:spPr>
          <a:xfrm>
            <a:off x="5852160" y="2292680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6081561-8C48-4718-95D6-047D09AC62C8}"/>
              </a:ext>
            </a:extLst>
          </p:cNvPr>
          <p:cNvSpPr/>
          <p:nvPr/>
        </p:nvSpPr>
        <p:spPr bwMode="auto">
          <a:xfrm rot="5400000" flipV="1">
            <a:off x="343743" y="2317854"/>
            <a:ext cx="297267" cy="51362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25B10851-9450-4847-A27E-AD9C1044A89A}"/>
              </a:ext>
            </a:extLst>
          </p:cNvPr>
          <p:cNvSpPr/>
          <p:nvPr/>
        </p:nvSpPr>
        <p:spPr bwMode="auto">
          <a:xfrm rot="5400000" flipV="1">
            <a:off x="343745" y="250074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3C7340B5-330A-4D98-B603-2609592455DD}"/>
              </a:ext>
            </a:extLst>
          </p:cNvPr>
          <p:cNvSpPr/>
          <p:nvPr/>
        </p:nvSpPr>
        <p:spPr bwMode="auto">
          <a:xfrm rot="5400000" flipV="1">
            <a:off x="343744" y="267754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5E9BB1CE-1721-48E1-A19D-642F89467943}"/>
              </a:ext>
            </a:extLst>
          </p:cNvPr>
          <p:cNvSpPr/>
          <p:nvPr/>
        </p:nvSpPr>
        <p:spPr bwMode="auto">
          <a:xfrm rot="5400000" flipV="1">
            <a:off x="343743" y="284234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71DD786C-3E93-4A72-8A01-F95D6FCFC668}"/>
              </a:ext>
            </a:extLst>
          </p:cNvPr>
          <p:cNvSpPr/>
          <p:nvPr/>
        </p:nvSpPr>
        <p:spPr bwMode="auto">
          <a:xfrm rot="5400000" flipV="1">
            <a:off x="345829" y="303223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5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11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12950" y="964846"/>
            <a:ext cx="1460960" cy="3600986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cO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68998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133613" y="2559732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xo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30AF9A-FB45-4CCA-86DD-1DD52F276BB3}"/>
              </a:ext>
            </a:extLst>
          </p:cNvPr>
          <p:cNvGrpSpPr/>
          <p:nvPr/>
        </p:nvGrpSpPr>
        <p:grpSpPr>
          <a:xfrm>
            <a:off x="7689985" y="1933601"/>
            <a:ext cx="1304081" cy="820744"/>
            <a:chOff x="-1539431" y="2559732"/>
            <a:chExt cx="1304081" cy="82074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59F56C6-C814-4B3D-85A7-A77C1179A4E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405A198-E2C7-4278-970B-568DB8E657BA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xl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95C0BFF-F141-4340-8E83-39B266183FBE}"/>
              </a:ext>
            </a:extLst>
          </p:cNvPr>
          <p:cNvSpPr txBox="1"/>
          <p:nvPr/>
        </p:nvSpPr>
        <p:spPr>
          <a:xfrm>
            <a:off x="7689985" y="2291373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677382" y="1574522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689985" y="3746341"/>
            <a:ext cx="1291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80560" y="3755149"/>
            <a:ext cx="122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51DBADC-9DDE-4CAC-88D7-2C156F930F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98234" y="3977173"/>
            <a:ext cx="1746134" cy="1186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3BB7959-DFF8-4795-AC1E-62EF94C91A6F}"/>
              </a:ext>
            </a:extLst>
          </p:cNvPr>
          <p:cNvSpPr/>
          <p:nvPr/>
        </p:nvSpPr>
        <p:spPr bwMode="auto">
          <a:xfrm rot="5400000" flipV="1">
            <a:off x="108177" y="475037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62DE39F8-39DF-41BF-872D-A774D8DDE3A0}"/>
              </a:ext>
            </a:extLst>
          </p:cNvPr>
          <p:cNvSpPr/>
          <p:nvPr/>
        </p:nvSpPr>
        <p:spPr bwMode="auto">
          <a:xfrm rot="5400000" flipV="1">
            <a:off x="342590" y="321265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41447DB4-BA0B-4044-9690-01275788368B}"/>
              </a:ext>
            </a:extLst>
          </p:cNvPr>
          <p:cNvSpPr/>
          <p:nvPr/>
        </p:nvSpPr>
        <p:spPr bwMode="auto">
          <a:xfrm rot="5400000" flipV="1">
            <a:off x="352983" y="527210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E9A051-544E-46B5-B340-2E841C2E2577}"/>
              </a:ext>
            </a:extLst>
          </p:cNvPr>
          <p:cNvGrpSpPr/>
          <p:nvPr/>
        </p:nvGrpSpPr>
        <p:grpSpPr>
          <a:xfrm>
            <a:off x="4480560" y="1601019"/>
            <a:ext cx="2672080" cy="1179796"/>
            <a:chOff x="7552748" y="1895864"/>
            <a:chExt cx="2672080" cy="117979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FE8300-ACA7-40A8-B4EE-BD6AEB53C070}"/>
                </a:ext>
              </a:extLst>
            </p:cNvPr>
            <p:cNvSpPr txBox="1"/>
            <p:nvPr/>
          </p:nvSpPr>
          <p:spPr>
            <a:xfrm>
              <a:off x="7552748" y="1895865"/>
              <a:ext cx="1300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AB1E8D-ED35-463B-ADF9-ACAA13AAC938}"/>
                </a:ext>
              </a:extLst>
            </p:cNvPr>
            <p:cNvSpPr txBox="1"/>
            <p:nvPr/>
          </p:nvSpPr>
          <p:spPr>
            <a:xfrm>
              <a:off x="8924348" y="1895864"/>
              <a:ext cx="1300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0125569-6A75-447E-9A45-835D494D5FC3}"/>
                </a:ext>
              </a:extLst>
            </p:cNvPr>
            <p:cNvSpPr txBox="1"/>
            <p:nvPr/>
          </p:nvSpPr>
          <p:spPr>
            <a:xfrm>
              <a:off x="7559437" y="2613995"/>
              <a:ext cx="1229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0.2e1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469AEC-89DA-4CC4-9B2C-8D4651C1B122}"/>
                </a:ext>
              </a:extLst>
            </p:cNvPr>
            <p:cNvSpPr txBox="1"/>
            <p:nvPr/>
          </p:nvSpPr>
          <p:spPr>
            <a:xfrm>
              <a:off x="8924348" y="2587525"/>
              <a:ext cx="1229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0.5e1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C50CA03-366E-4A1C-A616-EDF5880C2DAA}"/>
              </a:ext>
            </a:extLst>
          </p:cNvPr>
          <p:cNvCxnSpPr>
            <a:cxnSpLocks/>
            <a:endCxn id="51" idx="1"/>
          </p:cNvCxnSpPr>
          <p:nvPr/>
        </p:nvCxnSpPr>
        <p:spPr bwMode="auto">
          <a:xfrm>
            <a:off x="5477232" y="2534716"/>
            <a:ext cx="2212753" cy="16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C29EA7-54C8-46D3-A6B7-DE8CCE17E491}"/>
              </a:ext>
            </a:extLst>
          </p:cNvPr>
          <p:cNvCxnSpPr>
            <a:cxnSpLocks/>
          </p:cNvCxnSpPr>
          <p:nvPr/>
        </p:nvCxnSpPr>
        <p:spPr bwMode="auto">
          <a:xfrm>
            <a:off x="5477232" y="1818379"/>
            <a:ext cx="2212753" cy="16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Arrow: Down 27">
            <a:extLst>
              <a:ext uri="{FF2B5EF4-FFF2-40B4-BE49-F238E27FC236}">
                <a16:creationId xmlns:a16="http://schemas.microsoft.com/office/drawing/2014/main" id="{FC26EDFA-F973-4E98-B41D-98A897A06CC8}"/>
              </a:ext>
            </a:extLst>
          </p:cNvPr>
          <p:cNvSpPr/>
          <p:nvPr/>
        </p:nvSpPr>
        <p:spPr bwMode="auto">
          <a:xfrm rot="5400000" flipV="1">
            <a:off x="342591" y="493532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C3D54B-A887-45BB-803E-00D77A83A2B8}"/>
              </a:ext>
            </a:extLst>
          </p:cNvPr>
          <p:cNvGrpSpPr/>
          <p:nvPr/>
        </p:nvGrpSpPr>
        <p:grpSpPr>
          <a:xfrm>
            <a:off x="7689985" y="3335969"/>
            <a:ext cx="1304081" cy="872037"/>
            <a:chOff x="7689985" y="3335969"/>
            <a:chExt cx="1304081" cy="87203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F1DD068-790F-4A27-AD8B-26BB65E0B5DF}"/>
                </a:ext>
              </a:extLst>
            </p:cNvPr>
            <p:cNvGrpSpPr/>
            <p:nvPr/>
          </p:nvGrpSpPr>
          <p:grpSpPr>
            <a:xfrm>
              <a:off x="7689985" y="3387262"/>
              <a:ext cx="1304081" cy="820744"/>
              <a:chOff x="-1539431" y="2559732"/>
              <a:chExt cx="1304081" cy="820744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048569F-9C08-460D-87F9-8E724F6BF0E1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C2CF602-8FEF-40BE-90E1-E2E0FFC55A45}"/>
                  </a:ext>
                </a:extLst>
              </p:cNvPr>
              <p:cNvSpPr/>
              <p:nvPr/>
            </p:nvSpPr>
            <p:spPr>
              <a:xfrm>
                <a:off x="-979757" y="2559732"/>
                <a:ext cx="1847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C84322F-BF92-4604-AAFC-7E4C5E0B869F}"/>
                </a:ext>
              </a:extLst>
            </p:cNvPr>
            <p:cNvSpPr/>
            <p:nvPr/>
          </p:nvSpPr>
          <p:spPr>
            <a:xfrm>
              <a:off x="8160144" y="3335969"/>
              <a:ext cx="3385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31" name="Arrow: Down 30">
            <a:extLst>
              <a:ext uri="{FF2B5EF4-FFF2-40B4-BE49-F238E27FC236}">
                <a16:creationId xmlns:a16="http://schemas.microsoft.com/office/drawing/2014/main" id="{52361E4D-0D44-4F71-B101-7BA8C638993E}"/>
              </a:ext>
            </a:extLst>
          </p:cNvPr>
          <p:cNvSpPr/>
          <p:nvPr/>
        </p:nvSpPr>
        <p:spPr bwMode="auto">
          <a:xfrm rot="5400000" flipV="1">
            <a:off x="342590" y="51107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56" grpId="0"/>
      <p:bldP spid="56" grpId="1"/>
      <p:bldP spid="57" grpId="0"/>
      <p:bldP spid="57" grpId="1"/>
      <p:bldP spid="58" grpId="0"/>
      <p:bldP spid="58" grpId="1"/>
      <p:bldP spid="59" grpId="0"/>
      <p:bldP spid="23" grpId="0" animBg="1"/>
      <p:bldP spid="23" grpId="1" animBg="1"/>
      <p:bldP spid="25" grpId="0" animBg="1"/>
      <p:bldP spid="26" grpId="0" animBg="1"/>
      <p:bldP spid="26" grpId="1" animBg="1"/>
      <p:bldP spid="28" grpId="0" animBg="1"/>
      <p:bldP spid="28" grpId="1" animBg="1"/>
      <p:bldP spid="31" grpId="0" animBg="1"/>
      <p:bldP spid="31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30F18A-C65B-470E-9620-D52E0A6E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2088"/>
            <a:ext cx="4155541" cy="115292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63358" y="1601020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34068" y="1601019"/>
            <a:ext cx="1328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63358" y="2310786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34068" y="2292680"/>
            <a:ext cx="1328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73910" y="964846"/>
            <a:ext cx="1460960" cy="3600986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equLens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5094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30AF9A-FB45-4CCA-86DD-1DD52F276BB3}"/>
              </a:ext>
            </a:extLst>
          </p:cNvPr>
          <p:cNvGrpSpPr/>
          <p:nvPr/>
        </p:nvGrpSpPr>
        <p:grpSpPr>
          <a:xfrm>
            <a:off x="7750945" y="1933601"/>
            <a:ext cx="1304081" cy="820744"/>
            <a:chOff x="-1539431" y="2559732"/>
            <a:chExt cx="1304081" cy="82074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59F56C6-C814-4B3D-85A7-A77C1179A4E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405A198-E2C7-4278-970B-568DB8E657BA}"/>
                </a:ext>
              </a:extLst>
            </p:cNvPr>
            <p:cNvSpPr/>
            <p:nvPr/>
          </p:nvSpPr>
          <p:spPr>
            <a:xfrm>
              <a:off x="-1031021" y="2559732"/>
              <a:ext cx="2872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f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F1DD068-790F-4A27-AD8B-26BB65E0B5DF}"/>
              </a:ext>
            </a:extLst>
          </p:cNvPr>
          <p:cNvGrpSpPr/>
          <p:nvPr/>
        </p:nvGrpSpPr>
        <p:grpSpPr>
          <a:xfrm>
            <a:off x="7744037" y="2680366"/>
            <a:ext cx="1304081" cy="820744"/>
            <a:chOff x="-1539431" y="2559732"/>
            <a:chExt cx="1304081" cy="82074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48569F-9C08-460D-87F9-8E724F6BF0E1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C2CF602-8FEF-40BE-90E1-E2E0FFC55A45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95C0BFF-F141-4340-8E83-39B266183FBE}"/>
              </a:ext>
            </a:extLst>
          </p:cNvPr>
          <p:cNvSpPr txBox="1"/>
          <p:nvPr/>
        </p:nvSpPr>
        <p:spPr>
          <a:xfrm>
            <a:off x="8027089" y="2292680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8118290" y="1574522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890880" y="3061291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43760" y="3761334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B88D8-6DEC-4369-AAC8-8A3DD10B82E4}"/>
              </a:ext>
            </a:extLst>
          </p:cNvPr>
          <p:cNvCxnSpPr>
            <a:cxnSpLocks/>
          </p:cNvCxnSpPr>
          <p:nvPr/>
        </p:nvCxnSpPr>
        <p:spPr bwMode="auto">
          <a:xfrm>
            <a:off x="7108942" y="2552823"/>
            <a:ext cx="642003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8D546A-6179-4ABD-8120-4DBFDE5840A7}"/>
              </a:ext>
            </a:extLst>
          </p:cNvPr>
          <p:cNvCxnSpPr>
            <a:cxnSpLocks/>
          </p:cNvCxnSpPr>
          <p:nvPr/>
        </p:nvCxnSpPr>
        <p:spPr bwMode="auto">
          <a:xfrm flipV="1">
            <a:off x="5252720" y="1843576"/>
            <a:ext cx="2498225" cy="19867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93CDEF7-3608-4F25-9072-C7808E48038A}"/>
              </a:ext>
            </a:extLst>
          </p:cNvPr>
          <p:cNvCxnSpPr>
            <a:cxnSpLocks/>
          </p:cNvCxnSpPr>
          <p:nvPr/>
        </p:nvCxnSpPr>
        <p:spPr bwMode="auto">
          <a:xfrm flipH="1">
            <a:off x="5630594" y="3320684"/>
            <a:ext cx="2120349" cy="109891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43760" y="4524274"/>
            <a:ext cx="129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370D5DC-2FAE-42E1-AAC6-07915CB8C8DA}"/>
              </a:ext>
            </a:extLst>
          </p:cNvPr>
          <p:cNvSpPr/>
          <p:nvPr/>
        </p:nvSpPr>
        <p:spPr bwMode="auto">
          <a:xfrm rot="5400000" flipV="1">
            <a:off x="252097" y="33558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AB516D7F-1DEC-4896-8C19-DC8864A6F050}"/>
              </a:ext>
            </a:extLst>
          </p:cNvPr>
          <p:cNvSpPr/>
          <p:nvPr/>
        </p:nvSpPr>
        <p:spPr bwMode="auto">
          <a:xfrm rot="5400000" flipV="1">
            <a:off x="-4713" y="51639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F0C6F4B7-BD1B-41D7-B08A-C69DA834D863}"/>
              </a:ext>
            </a:extLst>
          </p:cNvPr>
          <p:cNvSpPr/>
          <p:nvPr/>
        </p:nvSpPr>
        <p:spPr bwMode="auto">
          <a:xfrm rot="5400000" flipV="1">
            <a:off x="423665" y="539337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21C02D9D-152E-4CFC-9C1C-36DA71C92713}"/>
              </a:ext>
            </a:extLst>
          </p:cNvPr>
          <p:cNvSpPr/>
          <p:nvPr/>
        </p:nvSpPr>
        <p:spPr bwMode="auto">
          <a:xfrm rot="5400000" flipV="1">
            <a:off x="423665" y="563859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C4E6C290-28AC-4A5C-9DF7-1F42CC35D108}"/>
              </a:ext>
            </a:extLst>
          </p:cNvPr>
          <p:cNvSpPr/>
          <p:nvPr/>
        </p:nvSpPr>
        <p:spPr bwMode="auto">
          <a:xfrm rot="5400000" flipV="1">
            <a:off x="423665" y="587206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4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6" grpId="0"/>
      <p:bldP spid="57" grpId="0"/>
      <p:bldP spid="58" grpId="0"/>
      <p:bldP spid="30" grpId="0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433D5B-4013-4DB6-9497-F7ABE1A63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3040"/>
            <a:ext cx="3779520" cy="11353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81465" y="1601020"/>
            <a:ext cx="1248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45348" y="1601019"/>
            <a:ext cx="129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81465" y="2319839"/>
            <a:ext cx="1248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45348" y="2292680"/>
            <a:ext cx="1298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63750" y="964846"/>
            <a:ext cx="1460960" cy="3323987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cMag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4078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740786" y="1574522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740785" y="2352359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26160" y="3773255"/>
            <a:ext cx="1303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B88D8-6DEC-4369-AAC8-8A3DD10B82E4}"/>
              </a:ext>
            </a:extLst>
          </p:cNvPr>
          <p:cNvCxnSpPr>
            <a:cxnSpLocks/>
          </p:cNvCxnSpPr>
          <p:nvPr/>
        </p:nvCxnSpPr>
        <p:spPr bwMode="auto">
          <a:xfrm flipV="1">
            <a:off x="5730240" y="2552823"/>
            <a:ext cx="2010545" cy="183677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8D546A-6179-4ABD-8120-4DBFDE5840A7}"/>
              </a:ext>
            </a:extLst>
          </p:cNvPr>
          <p:cNvCxnSpPr>
            <a:cxnSpLocks/>
          </p:cNvCxnSpPr>
          <p:nvPr/>
        </p:nvCxnSpPr>
        <p:spPr bwMode="auto">
          <a:xfrm flipV="1">
            <a:off x="5801360" y="1843576"/>
            <a:ext cx="1939425" cy="19350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34399" y="4511059"/>
            <a:ext cx="130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BB6A04-EA4F-4716-8B6B-058D8B6F6BC1}"/>
              </a:ext>
            </a:extLst>
          </p:cNvPr>
          <p:cNvGrpSpPr/>
          <p:nvPr/>
        </p:nvGrpSpPr>
        <p:grpSpPr>
          <a:xfrm>
            <a:off x="7740785" y="1980438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75F824-B774-4BA6-88FD-0D99ECC16BB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44233D0-B9B9-4331-8E31-5DE46BBEB604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5B3FFE-4C66-4653-B28F-95D6BA7D3FB9}"/>
              </a:ext>
            </a:extLst>
          </p:cNvPr>
          <p:cNvGrpSpPr/>
          <p:nvPr/>
        </p:nvGrpSpPr>
        <p:grpSpPr>
          <a:xfrm>
            <a:off x="7740785" y="3393856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0C1902-239C-4347-A0B6-663F5F0C454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A195BD-3385-4526-9A96-EE9AF3E7DA67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m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29B6B02-0FE6-4FB1-8BAD-E747B8859BCB}"/>
              </a:ext>
            </a:extLst>
          </p:cNvPr>
          <p:cNvSpPr txBox="1"/>
          <p:nvPr/>
        </p:nvSpPr>
        <p:spPr>
          <a:xfrm>
            <a:off x="7740786" y="3765777"/>
            <a:ext cx="130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B065CF-14A3-45A6-8DD9-5500099682CA}"/>
              </a:ext>
            </a:extLst>
          </p:cNvPr>
          <p:cNvSpPr txBox="1"/>
          <p:nvPr/>
        </p:nvSpPr>
        <p:spPr>
          <a:xfrm>
            <a:off x="5850569" y="1596275"/>
            <a:ext cx="1288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BAE967-34A9-462D-97B1-857C40EF5C0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18300" y="2062684"/>
            <a:ext cx="1003726" cy="190626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Arrow: Down 38">
            <a:extLst>
              <a:ext uri="{FF2B5EF4-FFF2-40B4-BE49-F238E27FC236}">
                <a16:creationId xmlns:a16="http://schemas.microsoft.com/office/drawing/2014/main" id="{D636E276-48CF-4C71-A300-457D6D1D7B03}"/>
              </a:ext>
            </a:extLst>
          </p:cNvPr>
          <p:cNvSpPr/>
          <p:nvPr/>
        </p:nvSpPr>
        <p:spPr bwMode="auto">
          <a:xfrm rot="5400000" flipV="1">
            <a:off x="390786" y="353644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C4E998EA-349A-4CC4-B1EC-30D6D0EF6987}"/>
              </a:ext>
            </a:extLst>
          </p:cNvPr>
          <p:cNvSpPr/>
          <p:nvPr/>
        </p:nvSpPr>
        <p:spPr bwMode="auto">
          <a:xfrm rot="5400000" flipV="1">
            <a:off x="-24427" y="512856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69C2D487-1441-42C7-916D-64E74D3D25A0}"/>
              </a:ext>
            </a:extLst>
          </p:cNvPr>
          <p:cNvSpPr/>
          <p:nvPr/>
        </p:nvSpPr>
        <p:spPr bwMode="auto">
          <a:xfrm rot="5400000" flipV="1">
            <a:off x="489194" y="535855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CE4D62A2-2CD7-413D-BFB2-692FA35343B2}"/>
              </a:ext>
            </a:extLst>
          </p:cNvPr>
          <p:cNvSpPr/>
          <p:nvPr/>
        </p:nvSpPr>
        <p:spPr bwMode="auto">
          <a:xfrm rot="5400000" flipV="1">
            <a:off x="489195" y="557826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0C9644BA-B663-4F22-935A-FE0A31622EA0}"/>
              </a:ext>
            </a:extLst>
          </p:cNvPr>
          <p:cNvSpPr/>
          <p:nvPr/>
        </p:nvSpPr>
        <p:spPr bwMode="auto">
          <a:xfrm rot="5400000" flipV="1">
            <a:off x="489194" y="58105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1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 animBg="1"/>
      <p:bldP spid="57" grpId="0"/>
      <p:bldP spid="58" grpId="0"/>
      <p:bldP spid="35" grpId="0"/>
      <p:bldP spid="36" grpId="0"/>
      <p:bldP spid="39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3CE3D8-958E-4A44-84EC-CEECF3A35800}"/>
              </a:ext>
            </a:extLst>
          </p:cNvPr>
          <p:cNvSpPr txBox="1"/>
          <p:nvPr/>
        </p:nvSpPr>
        <p:spPr>
          <a:xfrm>
            <a:off x="4454306" y="1601020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D070DE-F938-436A-A98B-A24BA098AFA7}"/>
              </a:ext>
            </a:extLst>
          </p:cNvPr>
          <p:cNvSpPr txBox="1"/>
          <p:nvPr/>
        </p:nvSpPr>
        <p:spPr>
          <a:xfrm>
            <a:off x="5854556" y="1601019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27DFF5-09B2-4F7F-BEF1-19EC5991FEFB}"/>
              </a:ext>
            </a:extLst>
          </p:cNvPr>
          <p:cNvSpPr txBox="1"/>
          <p:nvPr/>
        </p:nvSpPr>
        <p:spPr>
          <a:xfrm>
            <a:off x="4454306" y="2319839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BC7CA-66C7-44B4-938F-8C5D98706104}"/>
              </a:ext>
            </a:extLst>
          </p:cNvPr>
          <p:cNvSpPr txBox="1"/>
          <p:nvPr/>
        </p:nvSpPr>
        <p:spPr>
          <a:xfrm>
            <a:off x="5854556" y="2292680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5657E0-69D3-44F6-80C3-2E19D2D78A14}"/>
              </a:ext>
            </a:extLst>
          </p:cNvPr>
          <p:cNvSpPr txBox="1"/>
          <p:nvPr/>
        </p:nvSpPr>
        <p:spPr>
          <a:xfrm>
            <a:off x="7694230" y="964846"/>
            <a:ext cx="1460960" cy="387798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cXi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8C14DA6-2846-4E73-9558-AADEF4705C33}"/>
              </a:ext>
            </a:extLst>
          </p:cNvPr>
          <p:cNvGrpSpPr/>
          <p:nvPr/>
        </p:nvGrpSpPr>
        <p:grpSpPr>
          <a:xfrm>
            <a:off x="7771265" y="1224354"/>
            <a:ext cx="1304081" cy="820744"/>
            <a:chOff x="-1539431" y="2559732"/>
            <a:chExt cx="1304081" cy="82074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386A1A-1F6A-4358-9D86-1345250D237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CA2839-E782-40A4-801E-64D7192ACFD7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D2B8AF-7320-4AD0-80C7-BA4D1E0D679F}"/>
              </a:ext>
            </a:extLst>
          </p:cNvPr>
          <p:cNvSpPr txBox="1"/>
          <p:nvPr/>
        </p:nvSpPr>
        <p:spPr>
          <a:xfrm>
            <a:off x="7771264" y="1574522"/>
            <a:ext cx="130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F99BA-2A72-49FC-B2C3-CBD6A223F9DD}"/>
              </a:ext>
            </a:extLst>
          </p:cNvPr>
          <p:cNvSpPr txBox="1"/>
          <p:nvPr/>
        </p:nvSpPr>
        <p:spPr>
          <a:xfrm>
            <a:off x="7771264" y="2352359"/>
            <a:ext cx="129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5E1AA9-6625-4815-BA55-B02019AC76A8}"/>
              </a:ext>
            </a:extLst>
          </p:cNvPr>
          <p:cNvSpPr txBox="1"/>
          <p:nvPr/>
        </p:nvSpPr>
        <p:spPr>
          <a:xfrm>
            <a:off x="4445253" y="3773255"/>
            <a:ext cx="128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3B7317-0EEC-4FB2-8AC4-2EDD51BB0BF0}"/>
              </a:ext>
            </a:extLst>
          </p:cNvPr>
          <p:cNvSpPr txBox="1"/>
          <p:nvPr/>
        </p:nvSpPr>
        <p:spPr>
          <a:xfrm>
            <a:off x="4454307" y="4513145"/>
            <a:ext cx="127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BB6A04-EA4F-4716-8B6B-058D8B6F6BC1}"/>
              </a:ext>
            </a:extLst>
          </p:cNvPr>
          <p:cNvGrpSpPr/>
          <p:nvPr/>
        </p:nvGrpSpPr>
        <p:grpSpPr>
          <a:xfrm>
            <a:off x="7771265" y="1980438"/>
            <a:ext cx="1304081" cy="820744"/>
            <a:chOff x="-1539431" y="2559732"/>
            <a:chExt cx="1304081" cy="82074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75F824-B774-4BA6-88FD-0D99ECC16BB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44233D0-B9B9-4331-8E31-5DE46BBEB604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5B3FFE-4C66-4653-B28F-95D6BA7D3FB9}"/>
              </a:ext>
            </a:extLst>
          </p:cNvPr>
          <p:cNvGrpSpPr/>
          <p:nvPr/>
        </p:nvGrpSpPr>
        <p:grpSpPr>
          <a:xfrm>
            <a:off x="7767320" y="3923233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0C1902-239C-4347-A0B6-663F5F0C454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A195BD-3385-4526-9A96-EE9AF3E7DA67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xi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29B6B02-0FE6-4FB1-8BAD-E747B8859BCB}"/>
              </a:ext>
            </a:extLst>
          </p:cNvPr>
          <p:cNvSpPr txBox="1"/>
          <p:nvPr/>
        </p:nvSpPr>
        <p:spPr>
          <a:xfrm>
            <a:off x="7775206" y="4274799"/>
            <a:ext cx="1296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BAE967-34A9-462D-97B1-857C40EF5C0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30985" y="3563970"/>
            <a:ext cx="2063246" cy="85872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Arrow: Down 26">
            <a:extLst>
              <a:ext uri="{FF2B5EF4-FFF2-40B4-BE49-F238E27FC236}">
                <a16:creationId xmlns:a16="http://schemas.microsoft.com/office/drawing/2014/main" id="{DD7F9D02-AA8A-4AFE-8FB1-CC5604D07451}"/>
              </a:ext>
            </a:extLst>
          </p:cNvPr>
          <p:cNvSpPr/>
          <p:nvPr/>
        </p:nvSpPr>
        <p:spPr bwMode="auto">
          <a:xfrm rot="5400000" flipV="1">
            <a:off x="350315" y="372207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1DF6E4-A68B-4151-ACAE-CA012A8FDE2D}"/>
              </a:ext>
            </a:extLst>
          </p:cNvPr>
          <p:cNvSpPr txBox="1"/>
          <p:nvPr/>
        </p:nvSpPr>
        <p:spPr>
          <a:xfrm>
            <a:off x="4454307" y="3029277"/>
            <a:ext cx="128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5FB52E3A-1E08-4BCD-963C-CC629AE1A14E}"/>
              </a:ext>
            </a:extLst>
          </p:cNvPr>
          <p:cNvSpPr/>
          <p:nvPr/>
        </p:nvSpPr>
        <p:spPr bwMode="auto">
          <a:xfrm rot="5400000" flipV="1">
            <a:off x="108177" y="56130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02533D36-1E29-4520-8B80-1FC0CD599BF3}"/>
              </a:ext>
            </a:extLst>
          </p:cNvPr>
          <p:cNvSpPr/>
          <p:nvPr/>
        </p:nvSpPr>
        <p:spPr bwMode="auto">
          <a:xfrm rot="5400000" flipV="1">
            <a:off x="291085" y="614590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AB224A5E-14F2-4399-AE38-76EBBDDBB67F}"/>
              </a:ext>
            </a:extLst>
          </p:cNvPr>
          <p:cNvSpPr/>
          <p:nvPr/>
        </p:nvSpPr>
        <p:spPr bwMode="auto">
          <a:xfrm rot="5400000" flipV="1">
            <a:off x="278603" y="578798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7AC40CDC-8E4F-4A22-A3FC-30D7781657D8}"/>
              </a:ext>
            </a:extLst>
          </p:cNvPr>
          <p:cNvSpPr/>
          <p:nvPr/>
        </p:nvSpPr>
        <p:spPr bwMode="auto">
          <a:xfrm rot="5400000" flipV="1">
            <a:off x="284844" y="59641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0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7" grpId="0"/>
      <p:bldP spid="58" grpId="0"/>
      <p:bldP spid="35" grpId="0"/>
      <p:bldP spid="27" grpId="0" animBg="1"/>
      <p:bldP spid="39" grpId="0"/>
      <p:bldP spid="50" grpId="0" animBg="1"/>
      <p:bldP spid="50" grpId="1" animBg="1"/>
      <p:bldP spid="51" grpId="0" animBg="1"/>
      <p:bldP spid="40" grpId="0" animBg="1"/>
      <p:bldP spid="40" grpId="1" animBg="1"/>
      <p:bldP spid="41" grpId="0" animBg="1"/>
      <p:bldP spid="4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6D0A-0706-410A-8C76-CDBE987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 System Code Analysis</a:t>
            </a:r>
            <a:endParaRPr lang="en-IN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2A3B04-6492-4E56-A094-D682E31F8750}"/>
              </a:ext>
            </a:extLst>
          </p:cNvPr>
          <p:cNvSpPr txBox="1"/>
          <p:nvPr/>
        </p:nvSpPr>
        <p:spPr>
          <a:xfrm>
            <a:off x="5822703" y="4512681"/>
            <a:ext cx="1297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AEC9280-025F-45AA-93F4-958078B13149}"/>
              </a:ext>
            </a:extLst>
          </p:cNvPr>
          <p:cNvSpPr/>
          <p:nvPr/>
        </p:nvSpPr>
        <p:spPr bwMode="auto">
          <a:xfrm rot="5400000" flipV="1">
            <a:off x="253845" y="387780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F13D26-331A-4869-BFC3-AE8C79813529}"/>
              </a:ext>
            </a:extLst>
          </p:cNvPr>
          <p:cNvGrpSpPr/>
          <p:nvPr/>
        </p:nvGrpSpPr>
        <p:grpSpPr>
          <a:xfrm>
            <a:off x="7360364" y="5498424"/>
            <a:ext cx="1626710" cy="461665"/>
            <a:chOff x="4639504" y="4828884"/>
            <a:chExt cx="1626710" cy="4616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4A5B32-4B60-4AB1-96D6-FC2D78DA6E22}"/>
                </a:ext>
              </a:extLst>
            </p:cNvPr>
            <p:cNvSpPr txBox="1"/>
            <p:nvPr/>
          </p:nvSpPr>
          <p:spPr>
            <a:xfrm>
              <a:off x="4639504" y="4828884"/>
              <a:ext cx="1626710" cy="461665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21" name="&quot;No&quot; Symbol 11">
              <a:extLst>
                <a:ext uri="{FF2B5EF4-FFF2-40B4-BE49-F238E27FC236}">
                  <a16:creationId xmlns:a16="http://schemas.microsoft.com/office/drawing/2014/main" id="{F35AF6CF-A52E-4E39-A865-661441C05E52}"/>
                </a:ext>
              </a:extLst>
            </p:cNvPr>
            <p:cNvSpPr/>
            <p:nvPr/>
          </p:nvSpPr>
          <p:spPr bwMode="auto">
            <a:xfrm>
              <a:off x="5746324" y="4855639"/>
              <a:ext cx="395210" cy="408154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09DC5C5-187A-492A-9A61-8B9AE39FD510}"/>
              </a:ext>
            </a:extLst>
          </p:cNvPr>
          <p:cNvSpPr txBox="1"/>
          <p:nvPr/>
        </p:nvSpPr>
        <p:spPr>
          <a:xfrm>
            <a:off x="4225778" y="6235903"/>
            <a:ext cx="4918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o=2.000, i=-3.333 </a:t>
            </a:r>
            <a:r>
              <a:rPr lang="en-US" sz="2000" dirty="0">
                <a:solidFill>
                  <a:schemeClr val="tx2"/>
                </a:solidFill>
                <a:sym typeface="Wingdings" panose="05000000000000000000" pitchFamily="2" charset="2"/>
              </a:rPr>
              <a:t> image (-1.333, 1.700)</a:t>
            </a: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97FFDB-B8BE-4FAC-B826-874842A21ADD}"/>
              </a:ext>
            </a:extLst>
          </p:cNvPr>
          <p:cNvSpPr txBox="1"/>
          <p:nvPr/>
        </p:nvSpPr>
        <p:spPr>
          <a:xfrm>
            <a:off x="4472412" y="1601020"/>
            <a:ext cx="125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1C28D2-E623-48CF-BA21-4B48EDDB4E3B}"/>
              </a:ext>
            </a:extLst>
          </p:cNvPr>
          <p:cNvSpPr txBox="1"/>
          <p:nvPr/>
        </p:nvSpPr>
        <p:spPr>
          <a:xfrm>
            <a:off x="4472412" y="2292680"/>
            <a:ext cx="125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707FBE-74F1-4805-A0A8-E5F02A021249}"/>
              </a:ext>
            </a:extLst>
          </p:cNvPr>
          <p:cNvSpPr txBox="1"/>
          <p:nvPr/>
        </p:nvSpPr>
        <p:spPr>
          <a:xfrm>
            <a:off x="5861050" y="2292680"/>
            <a:ext cx="1297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03BE60-48FF-4C12-8CBF-FB38B214CAD9}"/>
              </a:ext>
            </a:extLst>
          </p:cNvPr>
          <p:cNvSpPr txBox="1"/>
          <p:nvPr/>
        </p:nvSpPr>
        <p:spPr>
          <a:xfrm>
            <a:off x="4425950" y="3755149"/>
            <a:ext cx="130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C07D71-797B-4D84-A5A4-4D00CB799046}"/>
              </a:ext>
            </a:extLst>
          </p:cNvPr>
          <p:cNvSpPr txBox="1"/>
          <p:nvPr/>
        </p:nvSpPr>
        <p:spPr>
          <a:xfrm>
            <a:off x="4425951" y="4513145"/>
            <a:ext cx="130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0.33e1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773C6F-4F91-4A46-952B-5B5B47D6A67A}"/>
              </a:ext>
            </a:extLst>
          </p:cNvPr>
          <p:cNvSpPr txBox="1"/>
          <p:nvPr/>
        </p:nvSpPr>
        <p:spPr>
          <a:xfrm>
            <a:off x="4472413" y="3029277"/>
            <a:ext cx="1258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0.13e1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E9E8360E-EBEF-3625-CF2E-0D09C741119E}"/>
              </a:ext>
            </a:extLst>
          </p:cNvPr>
          <p:cNvSpPr/>
          <p:nvPr/>
        </p:nvSpPr>
        <p:spPr bwMode="auto">
          <a:xfrm rot="5400000" flipV="1">
            <a:off x="253845" y="440450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A5BD97-4437-45A8-8ED6-F27A5217EDE4}"/>
              </a:ext>
            </a:extLst>
          </p:cNvPr>
          <p:cNvSpPr txBox="1"/>
          <p:nvPr/>
        </p:nvSpPr>
        <p:spPr>
          <a:xfrm>
            <a:off x="5854556" y="1601019"/>
            <a:ext cx="128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0.165e1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7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6" grpId="0" animBg="1"/>
      <p:bldP spid="16" grpId="1" animBg="1"/>
      <p:bldP spid="4" grpId="0"/>
      <p:bldP spid="2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12943</TotalTime>
  <Words>444</Words>
  <Application>Microsoft Office PowerPoint</Application>
  <PresentationFormat>On-screen Show (4:3)</PresentationFormat>
  <Paragraphs>211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Optical Ray Tracing</vt:lpstr>
      <vt:lpstr>Optical Ray Tracing</vt:lpstr>
      <vt:lpstr>Single Lens Equations</vt:lpstr>
      <vt:lpstr>Multiple Lens?</vt:lpstr>
      <vt:lpstr>Preparing for Multiple Lens</vt:lpstr>
      <vt:lpstr>Adding Coordinate System</vt:lpstr>
      <vt:lpstr>UML  Pseudo-Code</vt:lpstr>
      <vt:lpstr>Pseudo-Code  C</vt:lpstr>
      <vt:lpstr>Run C Code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  <vt:lpstr>Coordinate System Code Analysis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524</cp:revision>
  <dcterms:created xsi:type="dcterms:W3CDTF">2021-11-11T14:49:04Z</dcterms:created>
  <dcterms:modified xsi:type="dcterms:W3CDTF">2025-04-12T07:59:53Z</dcterms:modified>
  <cp:category>www.sdba.info/ansi</cp:category>
</cp:coreProperties>
</file>