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handoutMasterIdLst>
    <p:handoutMasterId r:id="rId13"/>
  </p:handoutMasterIdLst>
  <p:sldIdLst>
    <p:sldId id="313" r:id="rId2"/>
    <p:sldId id="437" r:id="rId3"/>
    <p:sldId id="320" r:id="rId4"/>
    <p:sldId id="333" r:id="rId5"/>
    <p:sldId id="323" r:id="rId6"/>
    <p:sldId id="324" r:id="rId7"/>
    <p:sldId id="329" r:id="rId8"/>
    <p:sldId id="330" r:id="rId9"/>
    <p:sldId id="331" r:id="rId10"/>
    <p:sldId id="438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A778841-0806-4C56-B5BE-5840041F16D9}">
          <p14:sldIdLst>
            <p14:sldId id="313"/>
            <p14:sldId id="437"/>
            <p14:sldId id="320"/>
            <p14:sldId id="333"/>
            <p14:sldId id="323"/>
            <p14:sldId id="324"/>
            <p14:sldId id="329"/>
            <p14:sldId id="330"/>
            <p14:sldId id="331"/>
            <p14:sldId id="43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A8A8A8"/>
    <a:srgbClr val="00B050"/>
    <a:srgbClr val="0033CC"/>
    <a:srgbClr val="FBFBFB"/>
    <a:srgbClr val="F7F7F7"/>
    <a:srgbClr val="F1F1F1"/>
    <a:srgbClr val="FCFCFC"/>
    <a:srgbClr val="FDFDFD"/>
    <a:srgbClr val="F3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54" autoAdjust="0"/>
    <p:restoredTop sz="95877" autoAdjust="0"/>
  </p:normalViewPr>
  <p:slideViewPr>
    <p:cSldViewPr snapToGrid="0">
      <p:cViewPr varScale="1">
        <p:scale>
          <a:sx n="151" d="100"/>
          <a:sy n="151" d="100"/>
        </p:scale>
        <p:origin x="1976" y="8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94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DE5C220-91E4-4A14-9E7E-73067F383D2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20F246-3503-4BBD-9A99-1AAC12FF2DB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7E2957-A024-4B6A-8CFA-FB2162C9192A}" type="datetimeFigureOut">
              <a:rPr lang="en-US" smtClean="0"/>
              <a:t>4/12/2025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D805B2-EACE-44D0-81F5-B4EA4C8EA6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6B7301-86FB-4EE7-8B70-389AF25A1FC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6DAC97-4A39-4565-A7CE-207B47F618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3177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F0745-C57D-4E6A-80D3-20B2E29B9989}" type="datetimeFigureOut">
              <a:rPr lang="en-CA" smtClean="0"/>
              <a:t>2025-04-12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82BC7-1040-40C6-9580-738231D1FA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97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5400"/>
            </a:lvl1pPr>
          </a:lstStyle>
          <a:p>
            <a:r>
              <a:rPr lang="en-US" dirty="0"/>
              <a:t>Main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800" y="4267200"/>
            <a:ext cx="8610600" cy="14478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E8F547-591C-01DE-3B68-8FACE63CEBCB}"/>
              </a:ext>
            </a:extLst>
          </p:cNvPr>
          <p:cNvSpPr txBox="1"/>
          <p:nvPr userDrawn="1"/>
        </p:nvSpPr>
        <p:spPr>
          <a:xfrm>
            <a:off x="933692" y="-34724"/>
            <a:ext cx="32239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5400" baseline="0" dirty="0">
                <a:solidFill>
                  <a:srgbClr val="FF0000"/>
                </a:solidFill>
              </a:rPr>
              <a:t>Simulation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FrameUpD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1"/>
            <a:ext cx="8686800" cy="28898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E8C6BDE-C53A-AD7E-498E-2FAE02914A3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228600" y="3885235"/>
            <a:ext cx="8686800" cy="275284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9698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35340"/>
            <a:ext cx="4572000" cy="56924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0" y="935340"/>
            <a:ext cx="4572000" cy="569326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6200" y="1371600"/>
            <a:ext cx="4422775" cy="52578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71550" indent="-514350">
              <a:buFont typeface="+mj-lt"/>
              <a:buAutoNum type="arabicPeriod"/>
              <a:defRPr/>
            </a:lvl2pPr>
            <a:lvl3pPr marL="1371600" indent="-457200">
              <a:buFont typeface="+mj-lt"/>
              <a:buAutoNum type="arabicPeriod"/>
              <a:defRPr/>
            </a:lvl3pPr>
            <a:lvl4pPr marL="1828800" indent="-457200">
              <a:buFont typeface="+mj-lt"/>
              <a:buAutoNum type="arabicPeriod"/>
              <a:defRPr/>
            </a:lvl4pPr>
            <a:lvl5pPr marL="2286000" indent="-457200">
              <a:buFont typeface="+mj-lt"/>
              <a:buAutoNum type="arabicPeriod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0"/>
            <a:r>
              <a:rPr lang="en-US" dirty="0" err="1"/>
              <a:t>agai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71550" indent="-514350">
              <a:buFont typeface="+mj-lt"/>
              <a:buAutoNum type="arabicPeriod"/>
              <a:defRPr/>
            </a:lvl2pPr>
            <a:lvl3pPr marL="1371600" indent="-457200">
              <a:buFont typeface="+mj-lt"/>
              <a:buAutoNum type="arabicPeriod"/>
              <a:defRPr/>
            </a:lvl3pPr>
            <a:lvl4pPr marL="1828800" indent="-457200">
              <a:buFont typeface="+mj-lt"/>
              <a:buAutoNum type="arabicPeriod"/>
              <a:defRPr/>
            </a:lvl4pPr>
            <a:lvl5pPr marL="2286000" indent="-457200">
              <a:buFont typeface="+mj-lt"/>
              <a:buAutoNum type="arabicPeriod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E1F03B8-A47A-4DE5-8B76-096579498BE5}"/>
              </a:ext>
            </a:extLst>
          </p:cNvPr>
          <p:cNvGrpSpPr/>
          <p:nvPr userDrawn="1"/>
        </p:nvGrpSpPr>
        <p:grpSpPr>
          <a:xfrm>
            <a:off x="124197" y="1291837"/>
            <a:ext cx="1388972" cy="4628361"/>
            <a:chOff x="-1551099" y="1336623"/>
            <a:chExt cx="1388972" cy="4628361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1B1BDC67-7DAF-4F81-9EAE-F589E35DE12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-865294" y="1474123"/>
              <a:ext cx="3256" cy="399943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" name="Rounded Rectangle 7">
              <a:extLst>
                <a:ext uri="{FF2B5EF4-FFF2-40B4-BE49-F238E27FC236}">
                  <a16:creationId xmlns:a16="http://schemas.microsoft.com/office/drawing/2014/main" id="{4F95D537-29A6-4B9A-8AC6-731C66C27E58}"/>
                </a:ext>
              </a:extLst>
            </p:cNvPr>
            <p:cNvSpPr/>
            <p:nvPr/>
          </p:nvSpPr>
          <p:spPr bwMode="auto">
            <a:xfrm>
              <a:off x="-1535286" y="1898539"/>
              <a:ext cx="1359335" cy="81248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o, f, h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" name="Flowchart: Connector 5">
              <a:extLst>
                <a:ext uri="{FF2B5EF4-FFF2-40B4-BE49-F238E27FC236}">
                  <a16:creationId xmlns:a16="http://schemas.microsoft.com/office/drawing/2014/main" id="{7E63625F-C9E3-49BA-B66C-7E7BCC8D55EE}"/>
                </a:ext>
              </a:extLst>
            </p:cNvPr>
            <p:cNvSpPr/>
            <p:nvPr/>
          </p:nvSpPr>
          <p:spPr bwMode="auto">
            <a:xfrm>
              <a:off x="-1030239" y="1336623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F649CF7F-CC13-4608-AAFF-E00EB6054910}"/>
                </a:ext>
              </a:extLst>
            </p:cNvPr>
            <p:cNvGrpSpPr/>
            <p:nvPr/>
          </p:nvGrpSpPr>
          <p:grpSpPr>
            <a:xfrm>
              <a:off x="-1119939" y="5500067"/>
              <a:ext cx="507350" cy="464917"/>
              <a:chOff x="1198328" y="4746501"/>
              <a:chExt cx="507350" cy="464917"/>
            </a:xfrm>
          </p:grpSpPr>
          <p:sp>
            <p:nvSpPr>
              <p:cNvPr id="11" name="Flowchart: Connector 10">
                <a:extLst>
                  <a:ext uri="{FF2B5EF4-FFF2-40B4-BE49-F238E27FC236}">
                    <a16:creationId xmlns:a16="http://schemas.microsoft.com/office/drawing/2014/main" id="{6087BE04-BD35-491C-A9B2-E26C34218FDB}"/>
                  </a:ext>
                </a:extLst>
              </p:cNvPr>
              <p:cNvSpPr/>
              <p:nvPr/>
            </p:nvSpPr>
            <p:spPr bwMode="auto">
              <a:xfrm>
                <a:off x="1287059" y="4819805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Flowchart: Connector 11">
                <a:extLst>
                  <a:ext uri="{FF2B5EF4-FFF2-40B4-BE49-F238E27FC236}">
                    <a16:creationId xmlns:a16="http://schemas.microsoft.com/office/drawing/2014/main" id="{DC1E6D15-5F90-45F0-83D3-685F7414AFE1}"/>
                  </a:ext>
                </a:extLst>
              </p:cNvPr>
              <p:cNvSpPr/>
              <p:nvPr/>
            </p:nvSpPr>
            <p:spPr bwMode="auto">
              <a:xfrm>
                <a:off x="1198328" y="4746501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FA59D3A0-7702-4429-AF2D-B12417A5B008}"/>
                </a:ext>
              </a:extLst>
            </p:cNvPr>
            <p:cNvSpPr/>
            <p:nvPr/>
          </p:nvSpPr>
          <p:spPr bwMode="auto">
            <a:xfrm>
              <a:off x="-1531797" y="3771470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hi=-(i/o)</a:t>
              </a: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 </a:t>
              </a: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hi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: Rounded Corners 8">
                  <a:extLst>
                    <a:ext uri="{FF2B5EF4-FFF2-40B4-BE49-F238E27FC236}">
                      <a16:creationId xmlns:a16="http://schemas.microsoft.com/office/drawing/2014/main" id="{6408E8E7-D2ED-4F17-A224-A6C552CFF324}"/>
                    </a:ext>
                  </a:extLst>
                </p:cNvPr>
                <p:cNvSpPr/>
                <p:nvPr/>
              </p:nvSpPr>
              <p:spPr bwMode="auto">
                <a:xfrm>
                  <a:off x="-1542816" y="2922014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i 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a14:m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9" name="Rectangle: Rounded Corners 8">
                  <a:extLst>
                    <a:ext uri="{FF2B5EF4-FFF2-40B4-BE49-F238E27FC236}">
                      <a16:creationId xmlns:a16="http://schemas.microsoft.com/office/drawing/2014/main" id="{6408E8E7-D2ED-4F17-A224-A6C552CFF32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-1542816" y="2922014"/>
                  <a:ext cx="1369670" cy="559443"/>
                </a:xfrm>
                <a:prstGeom prst="round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9A855820-A6B9-472C-A688-CB036562ADC3}"/>
                </a:ext>
              </a:extLst>
            </p:cNvPr>
            <p:cNvSpPr/>
            <p:nvPr/>
          </p:nvSpPr>
          <p:spPr bwMode="auto">
            <a:xfrm>
              <a:off x="-1551099" y="4605059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Output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i, hi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5535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LGO­­­_WALKTHROUG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A61A6F4-24B9-413C-961F-E39B288AA0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939086"/>
            <a:ext cx="3572917" cy="56824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EB0784B-F948-43F5-AF60-25ADFEF2F717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516040" y="6217155"/>
            <a:ext cx="560117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038267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LGO­­­_WALKTHROUGH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EB0784B-F948-43F5-AF60-25ADFEF2F717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516040" y="6217155"/>
            <a:ext cx="560117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171EADA-B08D-431E-B15E-62D522AAC809}"/>
              </a:ext>
            </a:extLst>
          </p:cNvPr>
          <p:cNvSpPr txBox="1"/>
          <p:nvPr userDrawn="1"/>
        </p:nvSpPr>
        <p:spPr>
          <a:xfrm>
            <a:off x="4389204" y="959641"/>
            <a:ext cx="2821767" cy="4154984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main()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23CF3E6-6C52-406C-B58D-59628F201BAA}"/>
              </a:ext>
            </a:extLst>
          </p:cNvPr>
          <p:cNvGrpSpPr/>
          <p:nvPr userDrawn="1"/>
        </p:nvGrpSpPr>
        <p:grpSpPr>
          <a:xfrm>
            <a:off x="4457273" y="1229704"/>
            <a:ext cx="1304081" cy="820744"/>
            <a:chOff x="-1539431" y="2559732"/>
            <a:chExt cx="1304081" cy="82074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FB58C45-ACC1-43AB-B589-A7027CC891BF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E225D70-84B8-4689-8273-EDDBDC2D5C53}"/>
                </a:ext>
              </a:extLst>
            </p:cNvPr>
            <p:cNvSpPr/>
            <p:nvPr/>
          </p:nvSpPr>
          <p:spPr>
            <a:xfrm>
              <a:off x="-1133614" y="2559732"/>
              <a:ext cx="49244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ox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D07DF5B-5884-4883-B3C1-0810FFCD1473}"/>
              </a:ext>
            </a:extLst>
          </p:cNvPr>
          <p:cNvGrpSpPr/>
          <p:nvPr userDrawn="1"/>
        </p:nvGrpSpPr>
        <p:grpSpPr>
          <a:xfrm>
            <a:off x="5840612" y="1226177"/>
            <a:ext cx="1304081" cy="820744"/>
            <a:chOff x="-1539431" y="2559732"/>
            <a:chExt cx="1304081" cy="82074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6B07EA3-0994-4255-A290-607FAABA61C3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11EC0F2-6C75-412B-AAE3-4F976043A578}"/>
                </a:ext>
              </a:extLst>
            </p:cNvPr>
            <p:cNvSpPr/>
            <p:nvPr/>
          </p:nvSpPr>
          <p:spPr>
            <a:xfrm>
              <a:off x="-1056669" y="2559732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h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729258D-731A-4F1E-B33A-7A2DA0CB7B35}"/>
              </a:ext>
            </a:extLst>
          </p:cNvPr>
          <p:cNvGrpSpPr/>
          <p:nvPr userDrawn="1"/>
        </p:nvGrpSpPr>
        <p:grpSpPr>
          <a:xfrm>
            <a:off x="4451413" y="1956530"/>
            <a:ext cx="1304081" cy="820744"/>
            <a:chOff x="-1539431" y="2559732"/>
            <a:chExt cx="1304081" cy="820744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9BF0B0F-0503-4197-BC3D-AC76D322C48D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AB0B28E-2C6A-47CC-8EEC-6F40BCBB1A48}"/>
                </a:ext>
              </a:extLst>
            </p:cNvPr>
            <p:cNvSpPr/>
            <p:nvPr/>
          </p:nvSpPr>
          <p:spPr>
            <a:xfrm>
              <a:off x="-1099149" y="255973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lx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CEBA641-E346-4163-94EC-785A59AB0C06}"/>
              </a:ext>
            </a:extLst>
          </p:cNvPr>
          <p:cNvGrpSpPr/>
          <p:nvPr userDrawn="1"/>
        </p:nvGrpSpPr>
        <p:grpSpPr>
          <a:xfrm>
            <a:off x="5834752" y="1953003"/>
            <a:ext cx="1304081" cy="820744"/>
            <a:chOff x="-1539431" y="2559732"/>
            <a:chExt cx="1304081" cy="82074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DC4FEFA-CBDE-45EB-A3C2-1B1FE1FDEE52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F0E290E-F7CE-4763-B78F-0400E9F10260}"/>
                </a:ext>
              </a:extLst>
            </p:cNvPr>
            <p:cNvSpPr/>
            <p:nvPr/>
          </p:nvSpPr>
          <p:spPr>
            <a:xfrm>
              <a:off x="-1073501" y="2559732"/>
              <a:ext cx="37221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lf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010C138-6E7E-43C3-8998-FFC485BF88F5}"/>
              </a:ext>
            </a:extLst>
          </p:cNvPr>
          <p:cNvGrpSpPr/>
          <p:nvPr userDrawn="1"/>
        </p:nvGrpSpPr>
        <p:grpSpPr>
          <a:xfrm>
            <a:off x="4445553" y="2683356"/>
            <a:ext cx="1304081" cy="820744"/>
            <a:chOff x="-1539431" y="2559732"/>
            <a:chExt cx="1304081" cy="820744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5123D89-9303-451B-999E-9E3665E6BF08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F762F14-3A4E-411A-85A4-5429474A3FB5}"/>
                </a:ext>
              </a:extLst>
            </p:cNvPr>
            <p:cNvSpPr/>
            <p:nvPr/>
          </p:nvSpPr>
          <p:spPr>
            <a:xfrm>
              <a:off x="-1099149" y="255973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ix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ADEFE5F-49B4-4F28-A226-DA108CDD61E4}"/>
              </a:ext>
            </a:extLst>
          </p:cNvPr>
          <p:cNvGrpSpPr/>
          <p:nvPr userDrawn="1"/>
        </p:nvGrpSpPr>
        <p:grpSpPr>
          <a:xfrm>
            <a:off x="5828892" y="2679829"/>
            <a:ext cx="1304081" cy="820744"/>
            <a:chOff x="-1539431" y="2559732"/>
            <a:chExt cx="1304081" cy="820744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9D9B73F-241C-471E-B994-ED86B4C22324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E01E61E-4887-4291-B08C-28A36A1E6BCB}"/>
                </a:ext>
              </a:extLst>
            </p:cNvPr>
            <p:cNvSpPr/>
            <p:nvPr/>
          </p:nvSpPr>
          <p:spPr>
            <a:xfrm>
              <a:off x="-1099149" y="255973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ih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8366240-FEA9-44A4-AA15-314297D83E97}"/>
              </a:ext>
            </a:extLst>
          </p:cNvPr>
          <p:cNvGrpSpPr/>
          <p:nvPr userDrawn="1"/>
        </p:nvGrpSpPr>
        <p:grpSpPr>
          <a:xfrm>
            <a:off x="4439693" y="3410182"/>
            <a:ext cx="1304081" cy="820744"/>
            <a:chOff x="-1539431" y="2559732"/>
            <a:chExt cx="1304081" cy="82074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80F600E-6C05-4E3B-A6AA-2BE0DEA13B2E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295C379-24F7-419E-A457-0FF06EFA88B5}"/>
                </a:ext>
              </a:extLst>
            </p:cNvPr>
            <p:cNvSpPr/>
            <p:nvPr/>
          </p:nvSpPr>
          <p:spPr>
            <a:xfrm>
              <a:off x="-1056669" y="2559732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o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76B25A1-25B4-479E-9C57-880068DBD343}"/>
              </a:ext>
            </a:extLst>
          </p:cNvPr>
          <p:cNvGrpSpPr/>
          <p:nvPr userDrawn="1"/>
        </p:nvGrpSpPr>
        <p:grpSpPr>
          <a:xfrm>
            <a:off x="4433833" y="4137008"/>
            <a:ext cx="1304081" cy="820744"/>
            <a:chOff x="-1539431" y="2559732"/>
            <a:chExt cx="1304081" cy="820744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EAB3D36-2ED4-45A2-9076-AC32FDE1B39F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F048AC6-BF50-487C-B804-E37A7E0868F2}"/>
                </a:ext>
              </a:extLst>
            </p:cNvPr>
            <p:cNvSpPr/>
            <p:nvPr/>
          </p:nvSpPr>
          <p:spPr>
            <a:xfrm>
              <a:off x="-1022205" y="2559732"/>
              <a:ext cx="2696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i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1B3ABFF-D860-4833-A6F0-326BC8FC7A8E}"/>
              </a:ext>
            </a:extLst>
          </p:cNvPr>
          <p:cNvGrpSpPr/>
          <p:nvPr userDrawn="1"/>
        </p:nvGrpSpPr>
        <p:grpSpPr>
          <a:xfrm>
            <a:off x="5817172" y="4138170"/>
            <a:ext cx="1304081" cy="820744"/>
            <a:chOff x="-1539431" y="2559732"/>
            <a:chExt cx="1304081" cy="820744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5E388C3-627D-41BA-A543-6E883063EDCC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1D55163-6B57-4094-97CF-717179D5100D}"/>
                </a:ext>
              </a:extLst>
            </p:cNvPr>
            <p:cNvSpPr/>
            <p:nvPr/>
          </p:nvSpPr>
          <p:spPr>
            <a:xfrm>
              <a:off x="-979757" y="2559732"/>
              <a:ext cx="18473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1EEC0612-FDDC-492F-84B7-2B1F3F63A4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0031"/>
            <a:ext cx="4163438" cy="550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846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LGO­­­_WALKTHROUGH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EB0784B-F948-43F5-AF60-25ADFEF2F717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516040" y="6217155"/>
            <a:ext cx="560117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82B215CC-B78D-C7E3-651B-F6A27DAD69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0031"/>
            <a:ext cx="4163438" cy="550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9515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ML_Left_Repe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058CEBA-CBBC-4A2A-AA64-CE17C47561ED}"/>
              </a:ext>
            </a:extLst>
          </p:cNvPr>
          <p:cNvSpPr/>
          <p:nvPr/>
        </p:nvSpPr>
        <p:spPr bwMode="auto">
          <a:xfrm>
            <a:off x="290769" y="2111722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Input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ix, ih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CD03490-E85B-47BC-BF5D-0CC418CF7631}"/>
              </a:ext>
            </a:extLst>
          </p:cNvPr>
          <p:cNvCxnSpPr/>
          <p:nvPr/>
        </p:nvCxnSpPr>
        <p:spPr bwMode="auto">
          <a:xfrm>
            <a:off x="1093728" y="5090217"/>
            <a:ext cx="206801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5AA579C-A31C-4418-8D12-7813E12C92DA}"/>
              </a:ext>
            </a:extLst>
          </p:cNvPr>
          <p:cNvCxnSpPr>
            <a:cxnSpLocks/>
          </p:cNvCxnSpPr>
          <p:nvPr/>
        </p:nvCxnSpPr>
        <p:spPr bwMode="auto">
          <a:xfrm>
            <a:off x="964624" y="1550681"/>
            <a:ext cx="0" cy="57873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CE72F199-6490-4E84-AE1A-6A677AF87196}"/>
              </a:ext>
            </a:extLst>
          </p:cNvPr>
          <p:cNvSpPr/>
          <p:nvPr/>
        </p:nvSpPr>
        <p:spPr bwMode="auto">
          <a:xfrm>
            <a:off x="800649" y="1216265"/>
            <a:ext cx="327949" cy="312517"/>
          </a:xfrm>
          <a:prstGeom prst="flowChartConnector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4249E18-EAF6-4DA4-AC5E-D8E5086E11B7}"/>
              </a:ext>
            </a:extLst>
          </p:cNvPr>
          <p:cNvGrpSpPr/>
          <p:nvPr/>
        </p:nvGrpSpPr>
        <p:grpSpPr>
          <a:xfrm>
            <a:off x="579833" y="5746026"/>
            <a:ext cx="507350" cy="464917"/>
            <a:chOff x="1198328" y="4746501"/>
            <a:chExt cx="507350" cy="464917"/>
          </a:xfrm>
        </p:grpSpPr>
        <p:sp>
          <p:nvSpPr>
            <p:cNvPr id="36" name="Flowchart: Connector 35">
              <a:extLst>
                <a:ext uri="{FF2B5EF4-FFF2-40B4-BE49-F238E27FC236}">
                  <a16:creationId xmlns:a16="http://schemas.microsoft.com/office/drawing/2014/main" id="{AD90FCFF-817E-4F0B-BB45-1695C86D3BB7}"/>
                </a:ext>
              </a:extLst>
            </p:cNvPr>
            <p:cNvSpPr/>
            <p:nvPr/>
          </p:nvSpPr>
          <p:spPr bwMode="auto">
            <a:xfrm>
              <a:off x="1287059" y="4819805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7" name="Flowchart: Connector 36">
              <a:extLst>
                <a:ext uri="{FF2B5EF4-FFF2-40B4-BE49-F238E27FC236}">
                  <a16:creationId xmlns:a16="http://schemas.microsoft.com/office/drawing/2014/main" id="{D5391A35-7F6A-468F-AFB1-E51E05BE495A}"/>
                </a:ext>
              </a:extLst>
            </p:cNvPr>
            <p:cNvSpPr/>
            <p:nvPr/>
          </p:nvSpPr>
          <p:spPr bwMode="auto">
            <a:xfrm>
              <a:off x="1198328" y="4746501"/>
              <a:ext cx="507350" cy="464917"/>
            </a:xfrm>
            <a:prstGeom prst="flowChartConnector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27918F6-0F0F-4DA2-9598-152E46860695}"/>
              </a:ext>
            </a:extLst>
          </p:cNvPr>
          <p:cNvCxnSpPr>
            <a:cxnSpLocks/>
          </p:cNvCxnSpPr>
          <p:nvPr/>
        </p:nvCxnSpPr>
        <p:spPr bwMode="auto">
          <a:xfrm>
            <a:off x="963551" y="2671165"/>
            <a:ext cx="0" cy="28138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85D95CD-09A9-47A7-9D3A-AE49556717E4}"/>
              </a:ext>
            </a:extLst>
          </p:cNvPr>
          <p:cNvSpPr/>
          <p:nvPr/>
        </p:nvSpPr>
        <p:spPr bwMode="auto">
          <a:xfrm>
            <a:off x="278716" y="2950886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Input Lens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lx, lf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3DC4D90-FC89-4455-8539-CCF5E7EE9B26}"/>
              </a:ext>
            </a:extLst>
          </p:cNvPr>
          <p:cNvCxnSpPr>
            <a:cxnSpLocks/>
          </p:cNvCxnSpPr>
          <p:nvPr/>
        </p:nvCxnSpPr>
        <p:spPr bwMode="auto">
          <a:xfrm flipH="1">
            <a:off x="1648386" y="3232398"/>
            <a:ext cx="13162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EAD6CD4-1930-4BCF-9A0A-284EFFBC2FCF}"/>
              </a:ext>
            </a:extLst>
          </p:cNvPr>
          <p:cNvCxnSpPr>
            <a:cxnSpLocks/>
          </p:cNvCxnSpPr>
          <p:nvPr/>
        </p:nvCxnSpPr>
        <p:spPr bwMode="auto">
          <a:xfrm>
            <a:off x="2813892" y="1882519"/>
            <a:ext cx="4051" cy="61369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6D49FCD-C41A-46CF-8ABE-68750D1D7BCF}"/>
              </a:ext>
            </a:extLst>
          </p:cNvPr>
          <p:cNvSpPr/>
          <p:nvPr/>
        </p:nvSpPr>
        <p:spPr bwMode="auto">
          <a:xfrm>
            <a:off x="2109747" y="2496210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o=ix-lx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55058F3-8BB3-4555-8CE0-380D96928449}"/>
              </a:ext>
            </a:extLst>
          </p:cNvPr>
          <p:cNvCxnSpPr>
            <a:cxnSpLocks/>
          </p:cNvCxnSpPr>
          <p:nvPr/>
        </p:nvCxnSpPr>
        <p:spPr bwMode="auto">
          <a:xfrm flipV="1">
            <a:off x="990600" y="1179132"/>
            <a:ext cx="518412" cy="21215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8C11770-E6DB-4D80-BDE5-F985D708B931}"/>
              </a:ext>
            </a:extLst>
          </p:cNvPr>
          <p:cNvCxnSpPr>
            <a:cxnSpLocks/>
          </p:cNvCxnSpPr>
          <p:nvPr/>
        </p:nvCxnSpPr>
        <p:spPr bwMode="auto">
          <a:xfrm>
            <a:off x="2828292" y="3079167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E7880615-3879-4D3A-9225-0C3521BC29FA}"/>
                  </a:ext>
                </a:extLst>
              </p:cNvPr>
              <p:cNvSpPr/>
              <p:nvPr/>
            </p:nvSpPr>
            <p:spPr bwMode="auto">
              <a:xfrm>
                <a:off x="2109747" y="3288708"/>
                <a:ext cx="1369670" cy="559443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dirty="0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i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000" dirty="0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E7880615-3879-4D3A-9225-0C3521BC29F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09747" y="3288708"/>
                <a:ext cx="1369670" cy="559443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AE04285-2911-4EE8-845A-7E5C9D6E00DE}"/>
              </a:ext>
            </a:extLst>
          </p:cNvPr>
          <p:cNvCxnSpPr>
            <a:cxnSpLocks/>
          </p:cNvCxnSpPr>
          <p:nvPr/>
        </p:nvCxnSpPr>
        <p:spPr bwMode="auto">
          <a:xfrm>
            <a:off x="2808694" y="3843762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AB9878B-237C-4BD5-B9AD-4E90EB9D6B97}"/>
              </a:ext>
            </a:extLst>
          </p:cNvPr>
          <p:cNvCxnSpPr/>
          <p:nvPr/>
        </p:nvCxnSpPr>
        <p:spPr bwMode="auto">
          <a:xfrm>
            <a:off x="1093728" y="4055820"/>
            <a:ext cx="206801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A779CD0-B78A-4EA4-A5CE-ECF579FE46AD}"/>
              </a:ext>
            </a:extLst>
          </p:cNvPr>
          <p:cNvCxnSpPr>
            <a:cxnSpLocks/>
          </p:cNvCxnSpPr>
          <p:nvPr/>
        </p:nvCxnSpPr>
        <p:spPr bwMode="auto">
          <a:xfrm>
            <a:off x="1196576" y="4081316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F2D51D6-9E2B-40C5-BD21-0F98F12ABD4D}"/>
              </a:ext>
            </a:extLst>
          </p:cNvPr>
          <p:cNvCxnSpPr>
            <a:cxnSpLocks/>
          </p:cNvCxnSpPr>
          <p:nvPr/>
        </p:nvCxnSpPr>
        <p:spPr bwMode="auto">
          <a:xfrm>
            <a:off x="3017747" y="4093841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9CEE00E4-52B7-4288-B921-F3DD0204999A}"/>
              </a:ext>
            </a:extLst>
          </p:cNvPr>
          <p:cNvSpPr/>
          <p:nvPr/>
        </p:nvSpPr>
        <p:spPr bwMode="auto">
          <a:xfrm>
            <a:off x="585676" y="4302113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x=</a:t>
            </a: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lx+i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DE7A5975-6FD2-4344-9BC2-5E67486FEDE0}"/>
              </a:ext>
            </a:extLst>
          </p:cNvPr>
          <p:cNvSpPr/>
          <p:nvPr/>
        </p:nvSpPr>
        <p:spPr bwMode="auto">
          <a:xfrm>
            <a:off x="2108469" y="4302112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h=-(i/o)ih</a:t>
            </a: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2278923-DECE-45DA-BBF1-755D35BFBF50}"/>
              </a:ext>
            </a:extLst>
          </p:cNvPr>
          <p:cNvCxnSpPr>
            <a:cxnSpLocks/>
          </p:cNvCxnSpPr>
          <p:nvPr/>
        </p:nvCxnSpPr>
        <p:spPr bwMode="auto">
          <a:xfrm>
            <a:off x="1190737" y="4861555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DEA8670-9F2D-4B43-8A6B-4EEAC89342FD}"/>
              </a:ext>
            </a:extLst>
          </p:cNvPr>
          <p:cNvCxnSpPr>
            <a:cxnSpLocks/>
          </p:cNvCxnSpPr>
          <p:nvPr/>
        </p:nvCxnSpPr>
        <p:spPr bwMode="auto">
          <a:xfrm>
            <a:off x="3017814" y="4869862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0875562-8C99-431C-8E01-638A7F06BD7D}"/>
              </a:ext>
            </a:extLst>
          </p:cNvPr>
          <p:cNvCxnSpPr>
            <a:cxnSpLocks/>
            <a:endCxn id="32" idx="0"/>
          </p:cNvCxnSpPr>
          <p:nvPr/>
        </p:nvCxnSpPr>
        <p:spPr bwMode="auto">
          <a:xfrm flipH="1">
            <a:off x="2032492" y="5081920"/>
            <a:ext cx="19290" cy="59442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230B2C92-2B19-4DC5-A5C6-531B1015D213}"/>
              </a:ext>
            </a:extLst>
          </p:cNvPr>
          <p:cNvSpPr/>
          <p:nvPr/>
        </p:nvSpPr>
        <p:spPr bwMode="auto">
          <a:xfrm>
            <a:off x="1347657" y="5676348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Output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ix,ih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A49BD952-27BA-4D3D-9EEC-474581FC394A}"/>
              </a:ext>
            </a:extLst>
          </p:cNvPr>
          <p:cNvCxnSpPr>
            <a:cxnSpLocks/>
          </p:cNvCxnSpPr>
          <p:nvPr/>
        </p:nvCxnSpPr>
        <p:spPr bwMode="auto">
          <a:xfrm flipH="1">
            <a:off x="1087183" y="5956069"/>
            <a:ext cx="260474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FD637D9-6914-4E31-A2E6-72D5D0F5C18C}"/>
              </a:ext>
            </a:extLst>
          </p:cNvPr>
          <p:cNvCxnSpPr>
            <a:cxnSpLocks/>
          </p:cNvCxnSpPr>
          <p:nvPr/>
        </p:nvCxnSpPr>
        <p:spPr bwMode="auto">
          <a:xfrm flipH="1">
            <a:off x="1780014" y="1882519"/>
            <a:ext cx="2" cy="134987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0DAA993-F445-496B-ABA3-B9AD4AF21BE4}"/>
              </a:ext>
            </a:extLst>
          </p:cNvPr>
          <p:cNvCxnSpPr>
            <a:cxnSpLocks/>
          </p:cNvCxnSpPr>
          <p:nvPr/>
        </p:nvCxnSpPr>
        <p:spPr bwMode="auto">
          <a:xfrm flipH="1">
            <a:off x="1780014" y="1867587"/>
            <a:ext cx="104827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Rectangle: Single Corner Snipped 18">
            <a:extLst>
              <a:ext uri="{FF2B5EF4-FFF2-40B4-BE49-F238E27FC236}">
                <a16:creationId xmlns:a16="http://schemas.microsoft.com/office/drawing/2014/main" id="{E6DDB6FC-75AE-4AFD-B26C-C0814ED68ED8}"/>
              </a:ext>
            </a:extLst>
          </p:cNvPr>
          <p:cNvSpPr/>
          <p:nvPr/>
        </p:nvSpPr>
        <p:spPr bwMode="auto">
          <a:xfrm>
            <a:off x="1270511" y="995840"/>
            <a:ext cx="1369670" cy="578734"/>
          </a:xfrm>
          <a:prstGeom prst="snip1Rect">
            <a:avLst>
              <a:gd name="adj" fmla="val 19337"/>
            </a:avLst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Last image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</a:rPr>
              <a:t>is next object</a:t>
            </a: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9598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ML_Left_Repe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7FAAE167-0A27-45F4-A117-A7E8AC11AA14}"/>
              </a:ext>
            </a:extLst>
          </p:cNvPr>
          <p:cNvSpPr/>
          <p:nvPr userDrawn="1"/>
        </p:nvSpPr>
        <p:spPr bwMode="auto">
          <a:xfrm>
            <a:off x="290769" y="2111722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Input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ix, ih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D1D918C7-584C-4366-BE96-C6C6FE510AFD}"/>
              </a:ext>
            </a:extLst>
          </p:cNvPr>
          <p:cNvCxnSpPr/>
          <p:nvPr userDrawn="1"/>
        </p:nvCxnSpPr>
        <p:spPr bwMode="auto">
          <a:xfrm>
            <a:off x="1093728" y="5090217"/>
            <a:ext cx="206801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82D821B5-90FF-40D2-82D9-A77B854E1ACD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964624" y="1550681"/>
            <a:ext cx="0" cy="57873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6" name="Flowchart: Connector 75">
            <a:extLst>
              <a:ext uri="{FF2B5EF4-FFF2-40B4-BE49-F238E27FC236}">
                <a16:creationId xmlns:a16="http://schemas.microsoft.com/office/drawing/2014/main" id="{4E388606-154D-44E5-A89E-F30EDF5C24B8}"/>
              </a:ext>
            </a:extLst>
          </p:cNvPr>
          <p:cNvSpPr/>
          <p:nvPr userDrawn="1"/>
        </p:nvSpPr>
        <p:spPr bwMode="auto">
          <a:xfrm>
            <a:off x="800649" y="1216265"/>
            <a:ext cx="327949" cy="312517"/>
          </a:xfrm>
          <a:prstGeom prst="flowChartConnector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821EAC03-9B9D-457A-BB6B-807DFB5CB21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963551" y="2671165"/>
            <a:ext cx="0" cy="28138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37460C07-6E1E-4C59-A584-A4FCE6A8543F}"/>
              </a:ext>
            </a:extLst>
          </p:cNvPr>
          <p:cNvSpPr/>
          <p:nvPr userDrawn="1"/>
        </p:nvSpPr>
        <p:spPr bwMode="auto">
          <a:xfrm>
            <a:off x="278716" y="2950886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Input Lens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lx, lf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6488BFA4-C28E-40BB-BDA5-14DD75A78F47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1648386" y="3232398"/>
            <a:ext cx="13162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1C0D62D7-310C-44AD-B2AE-BC3A3E896D8E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813892" y="1882519"/>
            <a:ext cx="4051" cy="61369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7A274504-C3EC-40D0-A1B2-5DD3B82AE95C}"/>
              </a:ext>
            </a:extLst>
          </p:cNvPr>
          <p:cNvSpPr/>
          <p:nvPr userDrawn="1"/>
        </p:nvSpPr>
        <p:spPr bwMode="auto">
          <a:xfrm>
            <a:off x="2109747" y="2496210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o=ix-lx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14E0BAF1-7410-45DA-8AA1-88A18609B1BD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990600" y="1179132"/>
            <a:ext cx="518412" cy="21215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A364F04F-B069-4E09-B0E8-E55FA7492F0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828292" y="3079167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ectangle: Rounded Corners 86">
                <a:extLst>
                  <a:ext uri="{FF2B5EF4-FFF2-40B4-BE49-F238E27FC236}">
                    <a16:creationId xmlns:a16="http://schemas.microsoft.com/office/drawing/2014/main" id="{11B16889-FCFD-43FF-BE8A-37034F11E409}"/>
                  </a:ext>
                </a:extLst>
              </p:cNvPr>
              <p:cNvSpPr/>
              <p:nvPr userDrawn="1"/>
            </p:nvSpPr>
            <p:spPr bwMode="auto">
              <a:xfrm>
                <a:off x="2109747" y="3288708"/>
                <a:ext cx="1369670" cy="559443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dirty="0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i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000" dirty="0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87" name="Rectangle: Rounded Corners 86">
                <a:extLst>
                  <a:ext uri="{FF2B5EF4-FFF2-40B4-BE49-F238E27FC236}">
                    <a16:creationId xmlns:a16="http://schemas.microsoft.com/office/drawing/2014/main" id="{11B16889-FCFD-43FF-BE8A-37034F11E4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 userDrawn="1"/>
            </p:nvSpPr>
            <p:spPr bwMode="auto">
              <a:xfrm>
                <a:off x="2109747" y="3288708"/>
                <a:ext cx="1369670" cy="559443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7EFFD618-53FA-49D7-ADEB-60943320372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808694" y="3843762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8BE7C494-E802-4B94-982C-C3FA525C62EF}"/>
              </a:ext>
            </a:extLst>
          </p:cNvPr>
          <p:cNvCxnSpPr/>
          <p:nvPr userDrawn="1"/>
        </p:nvCxnSpPr>
        <p:spPr bwMode="auto">
          <a:xfrm>
            <a:off x="1093728" y="4055820"/>
            <a:ext cx="206801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5E879AE4-567D-4E64-B40B-4B421B810EFF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196576" y="4081316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F40EF293-0C40-404D-A1E9-97E249863A8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017747" y="4093841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A16A1571-BDA4-465A-AE2A-88798F8E6349}"/>
              </a:ext>
            </a:extLst>
          </p:cNvPr>
          <p:cNvSpPr/>
          <p:nvPr userDrawn="1"/>
        </p:nvSpPr>
        <p:spPr bwMode="auto">
          <a:xfrm>
            <a:off x="585676" y="4302113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x=</a:t>
            </a: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lx+i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3" name="Rectangle: Rounded Corners 92">
            <a:extLst>
              <a:ext uri="{FF2B5EF4-FFF2-40B4-BE49-F238E27FC236}">
                <a16:creationId xmlns:a16="http://schemas.microsoft.com/office/drawing/2014/main" id="{52CFCBC0-C5B3-47DB-894F-85D93D3BE946}"/>
              </a:ext>
            </a:extLst>
          </p:cNvPr>
          <p:cNvSpPr/>
          <p:nvPr userDrawn="1"/>
        </p:nvSpPr>
        <p:spPr bwMode="auto">
          <a:xfrm>
            <a:off x="2108469" y="4302112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h=-(i/o)ih</a:t>
            </a: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B4D835B7-23A0-4C5A-A9D9-F5EB79309E6E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190737" y="4861555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480E01E6-922B-431D-B604-231C840746E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017814" y="4869862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5CE4C34D-E115-4DEC-A146-53484C050EB3}"/>
              </a:ext>
            </a:extLst>
          </p:cNvPr>
          <p:cNvCxnSpPr>
            <a:cxnSpLocks/>
            <a:endCxn id="97" idx="0"/>
          </p:cNvCxnSpPr>
          <p:nvPr userDrawn="1"/>
        </p:nvCxnSpPr>
        <p:spPr bwMode="auto">
          <a:xfrm flipH="1">
            <a:off x="2032492" y="5081920"/>
            <a:ext cx="19290" cy="59442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7" name="Rectangle: Rounded Corners 96">
            <a:extLst>
              <a:ext uri="{FF2B5EF4-FFF2-40B4-BE49-F238E27FC236}">
                <a16:creationId xmlns:a16="http://schemas.microsoft.com/office/drawing/2014/main" id="{2278F621-8655-4AA9-9010-79E70ED93C6E}"/>
              </a:ext>
            </a:extLst>
          </p:cNvPr>
          <p:cNvSpPr/>
          <p:nvPr userDrawn="1"/>
        </p:nvSpPr>
        <p:spPr bwMode="auto">
          <a:xfrm>
            <a:off x="1347657" y="5676348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Output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ix,ih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91F3C20A-530A-4D0A-B46C-D885ACBAD924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1087183" y="5956069"/>
            <a:ext cx="260474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8B880176-8AA1-4129-A1E1-7E0159D025D0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1780014" y="1882519"/>
            <a:ext cx="2" cy="134987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07BD3531-E637-409E-9CE4-B59776F29C70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1780014" y="1867587"/>
            <a:ext cx="104827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1" name="Rectangle: Single Corner Snipped 100">
            <a:extLst>
              <a:ext uri="{FF2B5EF4-FFF2-40B4-BE49-F238E27FC236}">
                <a16:creationId xmlns:a16="http://schemas.microsoft.com/office/drawing/2014/main" id="{F38A61EA-2EEB-4A1E-A384-138D17448277}"/>
              </a:ext>
            </a:extLst>
          </p:cNvPr>
          <p:cNvSpPr/>
          <p:nvPr userDrawn="1"/>
        </p:nvSpPr>
        <p:spPr bwMode="auto">
          <a:xfrm>
            <a:off x="1270511" y="995840"/>
            <a:ext cx="1369670" cy="578734"/>
          </a:xfrm>
          <a:prstGeom prst="snip1Rect">
            <a:avLst>
              <a:gd name="adj" fmla="val 19337"/>
            </a:avLst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Last image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</a:rPr>
              <a:t>is next object</a:t>
            </a: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E09863B-EC55-4D42-A2F2-BC7CE2D4600E}"/>
              </a:ext>
            </a:extLst>
          </p:cNvPr>
          <p:cNvGrpSpPr/>
          <p:nvPr userDrawn="1"/>
        </p:nvGrpSpPr>
        <p:grpSpPr>
          <a:xfrm>
            <a:off x="4203767" y="1622730"/>
            <a:ext cx="507350" cy="464917"/>
            <a:chOff x="1197358" y="4743604"/>
            <a:chExt cx="507350" cy="464917"/>
          </a:xfrm>
        </p:grpSpPr>
        <p:sp>
          <p:nvSpPr>
            <p:cNvPr id="71" name="Flowchart: Connector 70">
              <a:extLst>
                <a:ext uri="{FF2B5EF4-FFF2-40B4-BE49-F238E27FC236}">
                  <a16:creationId xmlns:a16="http://schemas.microsoft.com/office/drawing/2014/main" id="{6C22AED9-94D0-4A1C-8972-B8B074BFCC37}"/>
                </a:ext>
              </a:extLst>
            </p:cNvPr>
            <p:cNvSpPr/>
            <p:nvPr/>
          </p:nvSpPr>
          <p:spPr bwMode="auto">
            <a:xfrm>
              <a:off x="1287059" y="4819805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2" name="Flowchart: Connector 71">
              <a:extLst>
                <a:ext uri="{FF2B5EF4-FFF2-40B4-BE49-F238E27FC236}">
                  <a16:creationId xmlns:a16="http://schemas.microsoft.com/office/drawing/2014/main" id="{F4615B02-DBCA-47E9-8F66-058BA36B2566}"/>
                </a:ext>
              </a:extLst>
            </p:cNvPr>
            <p:cNvSpPr/>
            <p:nvPr/>
          </p:nvSpPr>
          <p:spPr bwMode="auto">
            <a:xfrm>
              <a:off x="1197358" y="4743604"/>
              <a:ext cx="507350" cy="464917"/>
            </a:xfrm>
            <a:prstGeom prst="flowChartConnector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334F0301-7AD4-4FDB-A7BB-0F2FD0CFF900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03138" y="2811858"/>
            <a:ext cx="772466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6" name="Diamond 65">
            <a:extLst>
              <a:ext uri="{FF2B5EF4-FFF2-40B4-BE49-F238E27FC236}">
                <a16:creationId xmlns:a16="http://schemas.microsoft.com/office/drawing/2014/main" id="{2A3AFA11-CBE5-4456-8C7D-610C914B0C6F}"/>
              </a:ext>
            </a:extLst>
          </p:cNvPr>
          <p:cNvSpPr/>
          <p:nvPr userDrawn="1"/>
        </p:nvSpPr>
        <p:spPr bwMode="auto">
          <a:xfrm>
            <a:off x="2629290" y="1673233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F2FCE4B8-F611-4321-A1BF-E9380C5EB6FB}"/>
              </a:ext>
            </a:extLst>
          </p:cNvPr>
          <p:cNvCxnSpPr>
            <a:cxnSpLocks/>
            <a:endCxn id="72" idx="2"/>
          </p:cNvCxnSpPr>
          <p:nvPr userDrawn="1"/>
        </p:nvCxnSpPr>
        <p:spPr bwMode="auto">
          <a:xfrm flipV="1">
            <a:off x="1917279" y="1855189"/>
            <a:ext cx="2286488" cy="1452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9C3C4B9E-0F5D-455D-8D36-4A46128AA534}"/>
              </a:ext>
            </a:extLst>
          </p:cNvPr>
          <p:cNvSpPr/>
          <p:nvPr userDrawn="1"/>
        </p:nvSpPr>
        <p:spPr>
          <a:xfrm>
            <a:off x="3103843" y="1563221"/>
            <a:ext cx="5709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</a:rPr>
              <a:t>lf=0</a:t>
            </a:r>
            <a:endParaRPr lang="en-IN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5639425F-624F-4656-B8AA-54C090652B57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208707" y="5956069"/>
            <a:ext cx="1138951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217DEDE6-CC78-4D7C-A67C-E841D62F3B10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94748" y="2802798"/>
            <a:ext cx="13959" cy="317279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995231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524977" y="6044987"/>
            <a:ext cx="5619023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18F2E63C-D835-4B15-B9E9-62ABE7CAE8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3533"/>
            <a:ext cx="3524977" cy="571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4524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524977" y="6044987"/>
            <a:ext cx="5619023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18F2E63C-D835-4B15-B9E9-62ABE7CAE8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3533"/>
            <a:ext cx="3524977" cy="57159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184833-56B7-4A95-9D37-77AEDA4655B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05928" y="2425647"/>
            <a:ext cx="4729221" cy="172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2118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6044987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9D5FFA2E-0815-4D83-820E-62EF25ADC2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9704"/>
            <a:ext cx="4112887" cy="5731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4193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6044987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6731AC47-90C5-4A07-BEB9-F3873744FD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933530"/>
            <a:ext cx="3581081" cy="573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5829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6044987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2876024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524977" y="6044987"/>
            <a:ext cx="5619023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18F2E63C-D835-4B15-B9E9-62ABE7CAE8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3533"/>
            <a:ext cx="3524977" cy="5715953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F39CB29F-4417-4DCE-A10F-B4DA408A0B46}"/>
              </a:ext>
            </a:extLst>
          </p:cNvPr>
          <p:cNvGrpSpPr/>
          <p:nvPr userDrawn="1"/>
        </p:nvGrpSpPr>
        <p:grpSpPr>
          <a:xfrm>
            <a:off x="3584776" y="887684"/>
            <a:ext cx="2834781" cy="4068834"/>
            <a:chOff x="5891877" y="3335462"/>
            <a:chExt cx="1257904" cy="2856735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F19853D6-84FD-482F-A078-8DB083B41382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6452D98-82A2-4243-B709-C5EB89257B92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</a:rPr>
                <a:t>main()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E5473C6-AA39-42A2-9C74-0B0296E333ED}"/>
              </a:ext>
            </a:extLst>
          </p:cNvPr>
          <p:cNvGrpSpPr/>
          <p:nvPr userDrawn="1"/>
        </p:nvGrpSpPr>
        <p:grpSpPr>
          <a:xfrm>
            <a:off x="3678863" y="1982505"/>
            <a:ext cx="1167307" cy="741191"/>
            <a:chOff x="6877748" y="1850550"/>
            <a:chExt cx="1167307" cy="741191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DEE90962-1108-4F11-A6C6-0DCBF9BF5D80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D89744F-B47B-4E9B-848B-495E696BDD57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 err="1">
                  <a:solidFill>
                    <a:schemeClr val="tx2"/>
                  </a:solidFill>
                </a:rPr>
                <a:t>ih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4A41C69-8353-4BEA-AD9D-0C6FD0A96631}"/>
              </a:ext>
            </a:extLst>
          </p:cNvPr>
          <p:cNvGrpSpPr/>
          <p:nvPr userDrawn="1"/>
        </p:nvGrpSpPr>
        <p:grpSpPr>
          <a:xfrm>
            <a:off x="3678866" y="1241700"/>
            <a:ext cx="1167307" cy="781671"/>
            <a:chOff x="6877748" y="1810070"/>
            <a:chExt cx="1167307" cy="781671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5B94C43-3727-4818-AF10-6A8CC78706C3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07FEC4F-16F3-477A-9252-34C2AC9EFBA2}"/>
                </a:ext>
              </a:extLst>
            </p:cNvPr>
            <p:cNvSpPr/>
            <p:nvPr/>
          </p:nvSpPr>
          <p:spPr>
            <a:xfrm>
              <a:off x="6877749" y="181007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ix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94133C8-CFE1-45EE-B780-A78B30353D72}"/>
              </a:ext>
            </a:extLst>
          </p:cNvPr>
          <p:cNvGrpSpPr/>
          <p:nvPr userDrawn="1"/>
        </p:nvGrpSpPr>
        <p:grpSpPr>
          <a:xfrm>
            <a:off x="3678865" y="2687809"/>
            <a:ext cx="1167307" cy="741191"/>
            <a:chOff x="6877748" y="1850550"/>
            <a:chExt cx="1167307" cy="741191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1D937C56-11DD-4986-907B-28A3D726AF5F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EA22D7F-A00D-43B5-9DF4-6D1393329AA2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o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8E34BC7-8782-4F6F-91DA-FD14C0208130}"/>
              </a:ext>
            </a:extLst>
          </p:cNvPr>
          <p:cNvGrpSpPr/>
          <p:nvPr userDrawn="1"/>
        </p:nvGrpSpPr>
        <p:grpSpPr>
          <a:xfrm>
            <a:off x="3678864" y="3359241"/>
            <a:ext cx="1167307" cy="741191"/>
            <a:chOff x="6877748" y="1850550"/>
            <a:chExt cx="1167307" cy="741191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8929B9DC-1B5F-4A91-8B46-8B792136E5AC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6579FB0B-76F0-4072-A426-21BDA2CCB974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 err="1">
                  <a:solidFill>
                    <a:schemeClr val="tx2"/>
                  </a:solidFill>
                </a:rPr>
                <a:t>i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93CCD2E-A8B9-4611-BCB8-CCC59FC15F7D}"/>
              </a:ext>
            </a:extLst>
          </p:cNvPr>
          <p:cNvGrpSpPr/>
          <p:nvPr userDrawn="1"/>
        </p:nvGrpSpPr>
        <p:grpSpPr>
          <a:xfrm>
            <a:off x="5111426" y="1225328"/>
            <a:ext cx="1167307" cy="791049"/>
            <a:chOff x="6877748" y="1800692"/>
            <a:chExt cx="1167307" cy="791049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AE93470A-5CB3-4E58-9333-5C1A20A56708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1D2B22AB-7CBD-4B63-9864-87195EEB92FB}"/>
                </a:ext>
              </a:extLst>
            </p:cNvPr>
            <p:cNvSpPr/>
            <p:nvPr/>
          </p:nvSpPr>
          <p:spPr>
            <a:xfrm>
              <a:off x="6877749" y="1800692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ox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1FEA1FD-DBA0-4221-AF2D-D0D53040458C}"/>
              </a:ext>
            </a:extLst>
          </p:cNvPr>
          <p:cNvGrpSpPr/>
          <p:nvPr userDrawn="1"/>
        </p:nvGrpSpPr>
        <p:grpSpPr>
          <a:xfrm>
            <a:off x="5111424" y="1947164"/>
            <a:ext cx="1167307" cy="781671"/>
            <a:chOff x="6877748" y="1810070"/>
            <a:chExt cx="1167307" cy="781671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F7E05869-221F-4903-BF26-D3923B75FB03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7126CB64-3BD9-4E9A-A2BC-A090FCE06BAA}"/>
                </a:ext>
              </a:extLst>
            </p:cNvPr>
            <p:cNvSpPr/>
            <p:nvPr/>
          </p:nvSpPr>
          <p:spPr>
            <a:xfrm>
              <a:off x="6877749" y="181007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oh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C0CEB06-39F6-4537-B426-ABE3167F6D08}"/>
              </a:ext>
            </a:extLst>
          </p:cNvPr>
          <p:cNvGrpSpPr/>
          <p:nvPr userDrawn="1"/>
        </p:nvGrpSpPr>
        <p:grpSpPr>
          <a:xfrm>
            <a:off x="5111424" y="2665307"/>
            <a:ext cx="1167307" cy="758226"/>
            <a:chOff x="6877748" y="1833515"/>
            <a:chExt cx="1167307" cy="758226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1C21FDBB-4AB1-44EF-A76D-4B4A5BB66CDA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E539C550-E78C-4EBE-BFE3-84CDF42CA6C2}"/>
                </a:ext>
              </a:extLst>
            </p:cNvPr>
            <p:cNvSpPr/>
            <p:nvPr/>
          </p:nvSpPr>
          <p:spPr>
            <a:xfrm>
              <a:off x="6877749" y="1833515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lx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9CCD4D6-012E-4313-9A9B-71EEC948BA47}"/>
              </a:ext>
            </a:extLst>
          </p:cNvPr>
          <p:cNvGrpSpPr/>
          <p:nvPr userDrawn="1"/>
        </p:nvGrpSpPr>
        <p:grpSpPr>
          <a:xfrm>
            <a:off x="5111423" y="3364890"/>
            <a:ext cx="1167307" cy="744159"/>
            <a:chOff x="6877748" y="1847582"/>
            <a:chExt cx="1167307" cy="744159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A9480E30-D575-4804-A496-ACF09EF13BD2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EAD6486A-EFFD-4ED4-9538-CB2B4601318A}"/>
                </a:ext>
              </a:extLst>
            </p:cNvPr>
            <p:cNvSpPr/>
            <p:nvPr/>
          </p:nvSpPr>
          <p:spPr>
            <a:xfrm>
              <a:off x="6877749" y="1847582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 err="1">
                  <a:solidFill>
                    <a:schemeClr val="tx2"/>
                  </a:solidFill>
                </a:rPr>
                <a:t>lf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31DA3B34-C67D-4200-BC0C-8DC3F0C3231E}"/>
              </a:ext>
            </a:extLst>
          </p:cNvPr>
          <p:cNvSpPr/>
          <p:nvPr userDrawn="1"/>
        </p:nvSpPr>
        <p:spPr bwMode="auto">
          <a:xfrm>
            <a:off x="5111423" y="4397470"/>
            <a:ext cx="1167307" cy="435980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3360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8loop.c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0274E7B-F767-40EA-A99B-7EE2C47FFB7C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6044987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9BBD16-0AAB-4A3D-8552-5CFA641397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10279"/>
            <a:ext cx="4775201" cy="5208858"/>
          </a:xfrm>
          <a:prstGeom prst="rect">
            <a:avLst/>
          </a:prstGeom>
        </p:spPr>
      </p:pic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7DE205F1-38FB-4F88-BCA2-B7FDBA933C7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775200" y="935340"/>
            <a:ext cx="4368799" cy="50790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508029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8loop.c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9C56167-8CDF-4ED0-A64A-838EBB7A0A21}"/>
              </a:ext>
            </a:extLst>
          </p:cNvPr>
          <p:cNvGrpSpPr/>
          <p:nvPr userDrawn="1"/>
        </p:nvGrpSpPr>
        <p:grpSpPr>
          <a:xfrm>
            <a:off x="4891310" y="887105"/>
            <a:ext cx="2306472" cy="3875964"/>
            <a:chOff x="5891877" y="3335462"/>
            <a:chExt cx="1257904" cy="285673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E54A679-83B1-43C4-8667-B0B42A120499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B30D7AF-564D-43EE-B557-6DA1F7AF7CB2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835798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E60E860-6684-4415-AA36-5D64B0943B00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-4878" y="5575973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F7ED689-BB31-46CE-9FE7-FB9C520BA2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10279"/>
            <a:ext cx="4775201" cy="5208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4711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8loop.c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F12BB82-10ED-4B88-9803-975148E754A0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-4969" y="5576442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B3C76E4-242A-4C52-937D-90FD09528221}"/>
              </a:ext>
            </a:extLst>
          </p:cNvPr>
          <p:cNvGrpSpPr/>
          <p:nvPr userDrawn="1"/>
        </p:nvGrpSpPr>
        <p:grpSpPr>
          <a:xfrm>
            <a:off x="4891308" y="887105"/>
            <a:ext cx="2306472" cy="3875964"/>
            <a:chOff x="4717140" y="887105"/>
            <a:chExt cx="2306472" cy="387596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2C4A342-FAEB-4726-893D-4C922F0D3A6B}"/>
                </a:ext>
              </a:extLst>
            </p:cNvPr>
            <p:cNvSpPr/>
            <p:nvPr userDrawn="1"/>
          </p:nvSpPr>
          <p:spPr bwMode="auto">
            <a:xfrm>
              <a:off x="4797235" y="18288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819D992-CA8E-46D4-A7CA-92E0EE551D5A}"/>
                </a:ext>
              </a:extLst>
            </p:cNvPr>
            <p:cNvSpPr/>
            <p:nvPr userDrawn="1"/>
          </p:nvSpPr>
          <p:spPr bwMode="auto">
            <a:xfrm>
              <a:off x="5901642" y="18288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7A49075-F52E-4B8D-83C6-DAA1B943A967}"/>
                </a:ext>
              </a:extLst>
            </p:cNvPr>
            <p:cNvSpPr/>
            <p:nvPr userDrawn="1"/>
          </p:nvSpPr>
          <p:spPr bwMode="auto">
            <a:xfrm>
              <a:off x="4797235" y="27813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C597A6F-D4BC-4ECB-BD3E-F4E9B0CFDB00}"/>
                </a:ext>
              </a:extLst>
            </p:cNvPr>
            <p:cNvSpPr/>
            <p:nvPr userDrawn="1"/>
          </p:nvSpPr>
          <p:spPr bwMode="auto">
            <a:xfrm>
              <a:off x="5898238" y="27813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D447983-FD37-47EA-A54B-4EF8C900D658}"/>
                </a:ext>
              </a:extLst>
            </p:cNvPr>
            <p:cNvSpPr/>
            <p:nvPr userDrawn="1"/>
          </p:nvSpPr>
          <p:spPr bwMode="auto">
            <a:xfrm>
              <a:off x="4797235" y="371475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63F90F2-C5F1-4074-B8FD-A0909D80000F}"/>
                </a:ext>
              </a:extLst>
            </p:cNvPr>
            <p:cNvSpPr/>
            <p:nvPr userDrawn="1"/>
          </p:nvSpPr>
          <p:spPr bwMode="auto">
            <a:xfrm>
              <a:off x="5894342" y="3714750"/>
              <a:ext cx="1009650" cy="46355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5DB11AB-84EF-45E0-8984-4738CCFD81D2}"/>
                </a:ext>
              </a:extLst>
            </p:cNvPr>
            <p:cNvSpPr txBox="1"/>
            <p:nvPr userDrawn="1"/>
          </p:nvSpPr>
          <p:spPr>
            <a:xfrm>
              <a:off x="5112189" y="1372116"/>
              <a:ext cx="1585690" cy="24776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100" b="1" dirty="0">
                  <a:solidFill>
                    <a:schemeClr val="tx2"/>
                  </a:solidFill>
                </a:rPr>
                <a:t>o	       i </a:t>
              </a:r>
            </a:p>
            <a:p>
              <a:endParaRPr lang="en-US" sz="3100" b="1" dirty="0">
                <a:solidFill>
                  <a:schemeClr val="tx2"/>
                </a:solidFill>
              </a:endParaRPr>
            </a:p>
            <a:p>
              <a:r>
                <a:rPr lang="en-US" sz="3100" b="1" dirty="0">
                  <a:solidFill>
                    <a:schemeClr val="tx2"/>
                  </a:solidFill>
                </a:rPr>
                <a:t>lx 	      lf </a:t>
              </a:r>
            </a:p>
            <a:p>
              <a:endParaRPr lang="en-US" sz="3100" b="1" dirty="0">
                <a:solidFill>
                  <a:schemeClr val="tx2"/>
                </a:solidFill>
              </a:endParaRPr>
            </a:p>
            <a:p>
              <a:r>
                <a:rPr lang="en-US" sz="3100" b="1" dirty="0">
                  <a:solidFill>
                    <a:schemeClr val="tx2"/>
                  </a:solidFill>
                </a:rPr>
                <a:t>ix  	  h</a:t>
              </a: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E19FA16-BE6F-4DC8-B519-E6BAFD001222}"/>
                </a:ext>
              </a:extLst>
            </p:cNvPr>
            <p:cNvGrpSpPr/>
            <p:nvPr userDrawn="1"/>
          </p:nvGrpSpPr>
          <p:grpSpPr>
            <a:xfrm>
              <a:off x="4717140" y="887105"/>
              <a:ext cx="2306472" cy="3875964"/>
              <a:chOff x="5891877" y="3335462"/>
              <a:chExt cx="1257904" cy="2856735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F3D4665-C1F6-4E3F-BF61-689D3830E4F8}"/>
                  </a:ext>
                </a:extLst>
              </p:cNvPr>
              <p:cNvSpPr/>
              <p:nvPr/>
            </p:nvSpPr>
            <p:spPr bwMode="auto">
              <a:xfrm>
                <a:off x="5891877" y="3401752"/>
                <a:ext cx="1257904" cy="2790445"/>
              </a:xfrm>
              <a:prstGeom prst="rect">
                <a:avLst/>
              </a:prstGeom>
              <a:noFill/>
              <a:ln w="19050" cap="flat" cmpd="sng" algn="ctr">
                <a:solidFill>
                  <a:srgbClr val="0033CC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sng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BDC0373-25D3-4E40-8BA8-2E10713EF0F5}"/>
                  </a:ext>
                </a:extLst>
              </p:cNvPr>
              <p:cNvSpPr txBox="1"/>
              <p:nvPr/>
            </p:nvSpPr>
            <p:spPr>
              <a:xfrm>
                <a:off x="5891877" y="3335462"/>
                <a:ext cx="1257904" cy="835798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u="sng" dirty="0">
                    <a:solidFill>
                      <a:srgbClr val="0033C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main()</a:t>
                </a:r>
              </a:p>
            </p:txBody>
          </p:sp>
        </p:grp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829733A4-A6D8-4330-B8EF-038D7E5CB8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10279"/>
            <a:ext cx="4775201" cy="5208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0297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8loop.c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D06F65-D87E-4503-B026-3EBB48416FFD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567481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0C66687-10B4-41D0-A19F-9AF45A261871}"/>
              </a:ext>
            </a:extLst>
          </p:cNvPr>
          <p:cNvGrpSpPr/>
          <p:nvPr userDrawn="1"/>
        </p:nvGrpSpPr>
        <p:grpSpPr>
          <a:xfrm>
            <a:off x="4891308" y="887105"/>
            <a:ext cx="2306472" cy="3875964"/>
            <a:chOff x="4717140" y="887105"/>
            <a:chExt cx="2306472" cy="387596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2C4A342-FAEB-4726-893D-4C922F0D3A6B}"/>
                </a:ext>
              </a:extLst>
            </p:cNvPr>
            <p:cNvSpPr/>
            <p:nvPr userDrawn="1"/>
          </p:nvSpPr>
          <p:spPr bwMode="auto">
            <a:xfrm>
              <a:off x="4797235" y="18288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819D992-CA8E-46D4-A7CA-92E0EE551D5A}"/>
                </a:ext>
              </a:extLst>
            </p:cNvPr>
            <p:cNvSpPr/>
            <p:nvPr userDrawn="1"/>
          </p:nvSpPr>
          <p:spPr bwMode="auto">
            <a:xfrm>
              <a:off x="5901642" y="18288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7A49075-F52E-4B8D-83C6-DAA1B943A967}"/>
                </a:ext>
              </a:extLst>
            </p:cNvPr>
            <p:cNvSpPr/>
            <p:nvPr userDrawn="1"/>
          </p:nvSpPr>
          <p:spPr bwMode="auto">
            <a:xfrm>
              <a:off x="4797235" y="27813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C597A6F-D4BC-4ECB-BD3E-F4E9B0CFDB00}"/>
                </a:ext>
              </a:extLst>
            </p:cNvPr>
            <p:cNvSpPr/>
            <p:nvPr userDrawn="1"/>
          </p:nvSpPr>
          <p:spPr bwMode="auto">
            <a:xfrm>
              <a:off x="5898238" y="27813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D447983-FD37-47EA-A54B-4EF8C900D658}"/>
                </a:ext>
              </a:extLst>
            </p:cNvPr>
            <p:cNvSpPr/>
            <p:nvPr userDrawn="1"/>
          </p:nvSpPr>
          <p:spPr bwMode="auto">
            <a:xfrm>
              <a:off x="4797235" y="371475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63F90F2-C5F1-4074-B8FD-A0909D80000F}"/>
                </a:ext>
              </a:extLst>
            </p:cNvPr>
            <p:cNvSpPr/>
            <p:nvPr userDrawn="1"/>
          </p:nvSpPr>
          <p:spPr bwMode="auto">
            <a:xfrm>
              <a:off x="5894342" y="3714750"/>
              <a:ext cx="1009650" cy="46355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5DB11AB-84EF-45E0-8984-4738CCFD81D2}"/>
                </a:ext>
              </a:extLst>
            </p:cNvPr>
            <p:cNvSpPr txBox="1"/>
            <p:nvPr userDrawn="1"/>
          </p:nvSpPr>
          <p:spPr>
            <a:xfrm>
              <a:off x="5112189" y="1372116"/>
              <a:ext cx="1585690" cy="24776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100" b="1" dirty="0">
                  <a:solidFill>
                    <a:schemeClr val="tx2"/>
                  </a:solidFill>
                </a:rPr>
                <a:t>o	       i </a:t>
              </a:r>
            </a:p>
            <a:p>
              <a:endParaRPr lang="en-US" sz="3100" b="1" dirty="0">
                <a:solidFill>
                  <a:schemeClr val="tx2"/>
                </a:solidFill>
              </a:endParaRPr>
            </a:p>
            <a:p>
              <a:r>
                <a:rPr lang="en-US" sz="3100" b="1" dirty="0">
                  <a:solidFill>
                    <a:schemeClr val="tx2"/>
                  </a:solidFill>
                </a:rPr>
                <a:t>lx 	      lf </a:t>
              </a:r>
            </a:p>
            <a:p>
              <a:endParaRPr lang="en-US" sz="3100" b="1" dirty="0">
                <a:solidFill>
                  <a:schemeClr val="tx2"/>
                </a:solidFill>
              </a:endParaRPr>
            </a:p>
            <a:p>
              <a:r>
                <a:rPr lang="en-US" sz="3100" b="1" dirty="0">
                  <a:solidFill>
                    <a:schemeClr val="tx2"/>
                  </a:solidFill>
                </a:rPr>
                <a:t>ix  	  h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A6D99A2-F33A-4834-A404-01FDCDFAF737}"/>
                </a:ext>
              </a:extLst>
            </p:cNvPr>
            <p:cNvSpPr txBox="1"/>
            <p:nvPr userDrawn="1"/>
          </p:nvSpPr>
          <p:spPr>
            <a:xfrm>
              <a:off x="4793340" y="3673564"/>
              <a:ext cx="208903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/>
                <a:t>  </a:t>
              </a:r>
              <a:r>
                <a:rPr lang="en-US" sz="3000" dirty="0">
                  <a:solidFill>
                    <a:schemeClr val="tx2"/>
                  </a:solidFill>
                </a:rPr>
                <a:t>0.0</a:t>
              </a:r>
              <a:r>
                <a:rPr lang="en-US" sz="3000" dirty="0"/>
                <a:t>	    </a:t>
              </a:r>
              <a:r>
                <a:rPr lang="en-US" sz="3000" dirty="0">
                  <a:solidFill>
                    <a:schemeClr val="tx2"/>
                  </a:solidFill>
                </a:rPr>
                <a:t>1.0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B5EBE4A-CF17-4FB0-866F-206241495A88}"/>
                </a:ext>
              </a:extLst>
            </p:cNvPr>
            <p:cNvSpPr txBox="1"/>
            <p:nvPr userDrawn="1"/>
          </p:nvSpPr>
          <p:spPr>
            <a:xfrm>
              <a:off x="4793340" y="2733764"/>
              <a:ext cx="208903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/>
                <a:t> </a:t>
              </a:r>
              <a:r>
                <a:rPr lang="en-US" sz="3000" dirty="0">
                  <a:solidFill>
                    <a:schemeClr val="tx2"/>
                  </a:solidFill>
                </a:rPr>
                <a:t>10.0</a:t>
              </a:r>
              <a:r>
                <a:rPr lang="en-US" sz="3000" dirty="0"/>
                <a:t>	    </a:t>
              </a:r>
              <a:r>
                <a:rPr lang="en-US" sz="3000" dirty="0">
                  <a:solidFill>
                    <a:schemeClr val="tx2"/>
                  </a:solidFill>
                </a:rPr>
                <a:t>5.0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AAFFEC6-D47A-4B7C-B409-5A633CBDA466}"/>
                </a:ext>
              </a:extLst>
            </p:cNvPr>
            <p:cNvSpPr txBox="1"/>
            <p:nvPr userDrawn="1"/>
          </p:nvSpPr>
          <p:spPr>
            <a:xfrm>
              <a:off x="4910756" y="1784528"/>
              <a:ext cx="8636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solidFill>
                    <a:schemeClr val="tx2"/>
                  </a:solidFill>
                </a:rPr>
                <a:t>10.0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496CEA5-593E-4E23-95A2-730C18124D35}"/>
                </a:ext>
              </a:extLst>
            </p:cNvPr>
            <p:cNvSpPr txBox="1"/>
            <p:nvPr userDrawn="1"/>
          </p:nvSpPr>
          <p:spPr>
            <a:xfrm>
              <a:off x="6001398" y="1784528"/>
              <a:ext cx="8636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solidFill>
                    <a:schemeClr val="tx2"/>
                  </a:solidFill>
                </a:rPr>
                <a:t>10.0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88F11A0-04A7-443A-B57F-26E801632818}"/>
                </a:ext>
              </a:extLst>
            </p:cNvPr>
            <p:cNvGrpSpPr/>
            <p:nvPr userDrawn="1"/>
          </p:nvGrpSpPr>
          <p:grpSpPr>
            <a:xfrm>
              <a:off x="4717140" y="887105"/>
              <a:ext cx="2306472" cy="3875964"/>
              <a:chOff x="5891877" y="3335462"/>
              <a:chExt cx="1257904" cy="2856735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69CBF902-ABE8-4304-B514-3B3E7D0032D7}"/>
                  </a:ext>
                </a:extLst>
              </p:cNvPr>
              <p:cNvSpPr/>
              <p:nvPr/>
            </p:nvSpPr>
            <p:spPr bwMode="auto">
              <a:xfrm>
                <a:off x="5891877" y="3401752"/>
                <a:ext cx="1257904" cy="2790445"/>
              </a:xfrm>
              <a:prstGeom prst="rect">
                <a:avLst/>
              </a:prstGeom>
              <a:noFill/>
              <a:ln w="19050" cap="flat" cmpd="sng" algn="ctr">
                <a:solidFill>
                  <a:srgbClr val="0033CC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sng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C5A190B-644B-46BA-AF33-9AD52448E2DF}"/>
                  </a:ext>
                </a:extLst>
              </p:cNvPr>
              <p:cNvSpPr txBox="1"/>
              <p:nvPr/>
            </p:nvSpPr>
            <p:spPr>
              <a:xfrm>
                <a:off x="5891877" y="3335462"/>
                <a:ext cx="1257904" cy="835798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u="sng" dirty="0">
                    <a:solidFill>
                      <a:srgbClr val="0033C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main()</a:t>
                </a:r>
              </a:p>
            </p:txBody>
          </p:sp>
        </p:grp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6193F56A-13F8-44FA-A2F7-9399D427E2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10279"/>
            <a:ext cx="4775201" cy="5208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3612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8loop.c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5846FD4-A682-4591-889B-AA4EE0E80395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567481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0BA166B-6201-4CFF-A08E-3B6953130F5E}"/>
              </a:ext>
            </a:extLst>
          </p:cNvPr>
          <p:cNvGrpSpPr/>
          <p:nvPr userDrawn="1"/>
        </p:nvGrpSpPr>
        <p:grpSpPr>
          <a:xfrm>
            <a:off x="4891308" y="887105"/>
            <a:ext cx="2306472" cy="3875964"/>
            <a:chOff x="4731654" y="887105"/>
            <a:chExt cx="2306472" cy="387596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2C4A342-FAEB-4726-893D-4C922F0D3A6B}"/>
                </a:ext>
              </a:extLst>
            </p:cNvPr>
            <p:cNvSpPr/>
            <p:nvPr userDrawn="1"/>
          </p:nvSpPr>
          <p:spPr bwMode="auto">
            <a:xfrm>
              <a:off x="4811749" y="18288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819D992-CA8E-46D4-A7CA-92E0EE551D5A}"/>
                </a:ext>
              </a:extLst>
            </p:cNvPr>
            <p:cNvSpPr/>
            <p:nvPr userDrawn="1"/>
          </p:nvSpPr>
          <p:spPr bwMode="auto">
            <a:xfrm>
              <a:off x="5916156" y="18288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7A49075-F52E-4B8D-83C6-DAA1B943A967}"/>
                </a:ext>
              </a:extLst>
            </p:cNvPr>
            <p:cNvSpPr/>
            <p:nvPr userDrawn="1"/>
          </p:nvSpPr>
          <p:spPr bwMode="auto">
            <a:xfrm>
              <a:off x="4811749" y="27813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C597A6F-D4BC-4ECB-BD3E-F4E9B0CFDB00}"/>
                </a:ext>
              </a:extLst>
            </p:cNvPr>
            <p:cNvSpPr/>
            <p:nvPr userDrawn="1"/>
          </p:nvSpPr>
          <p:spPr bwMode="auto">
            <a:xfrm>
              <a:off x="5912752" y="27813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D447983-FD37-47EA-A54B-4EF8C900D658}"/>
                </a:ext>
              </a:extLst>
            </p:cNvPr>
            <p:cNvSpPr/>
            <p:nvPr userDrawn="1"/>
          </p:nvSpPr>
          <p:spPr bwMode="auto">
            <a:xfrm>
              <a:off x="4811749" y="371475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63F90F2-C5F1-4074-B8FD-A0909D80000F}"/>
                </a:ext>
              </a:extLst>
            </p:cNvPr>
            <p:cNvSpPr/>
            <p:nvPr userDrawn="1"/>
          </p:nvSpPr>
          <p:spPr bwMode="auto">
            <a:xfrm>
              <a:off x="5908856" y="3714750"/>
              <a:ext cx="1009650" cy="46355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5DB11AB-84EF-45E0-8984-4738CCFD81D2}"/>
                </a:ext>
              </a:extLst>
            </p:cNvPr>
            <p:cNvSpPr txBox="1"/>
            <p:nvPr userDrawn="1"/>
          </p:nvSpPr>
          <p:spPr>
            <a:xfrm>
              <a:off x="5126703" y="1372116"/>
              <a:ext cx="1585690" cy="24776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100" b="1" dirty="0">
                  <a:solidFill>
                    <a:schemeClr val="tx2"/>
                  </a:solidFill>
                </a:rPr>
                <a:t>o	       i </a:t>
              </a:r>
            </a:p>
            <a:p>
              <a:endParaRPr lang="en-US" sz="3100" b="1" dirty="0">
                <a:solidFill>
                  <a:schemeClr val="tx2"/>
                </a:solidFill>
              </a:endParaRPr>
            </a:p>
            <a:p>
              <a:r>
                <a:rPr lang="en-US" sz="3100" b="1" dirty="0">
                  <a:solidFill>
                    <a:schemeClr val="tx2"/>
                  </a:solidFill>
                </a:rPr>
                <a:t>lx 	      lf </a:t>
              </a:r>
            </a:p>
            <a:p>
              <a:endParaRPr lang="en-US" sz="3100" b="1" dirty="0">
                <a:solidFill>
                  <a:schemeClr val="tx2"/>
                </a:solidFill>
              </a:endParaRPr>
            </a:p>
            <a:p>
              <a:r>
                <a:rPr lang="en-US" sz="3100" b="1" dirty="0">
                  <a:solidFill>
                    <a:schemeClr val="tx2"/>
                  </a:solidFill>
                </a:rPr>
                <a:t>ix  	  h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A6D99A2-F33A-4834-A404-01FDCDFAF737}"/>
                </a:ext>
              </a:extLst>
            </p:cNvPr>
            <p:cNvSpPr txBox="1"/>
            <p:nvPr userDrawn="1"/>
          </p:nvSpPr>
          <p:spPr>
            <a:xfrm>
              <a:off x="4807854" y="3673564"/>
              <a:ext cx="208903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/>
                <a:t> </a:t>
              </a:r>
              <a:r>
                <a:rPr lang="en-US" sz="3000" dirty="0">
                  <a:solidFill>
                    <a:schemeClr val="tx2"/>
                  </a:solidFill>
                </a:rPr>
                <a:t>20.0</a:t>
              </a:r>
              <a:r>
                <a:rPr lang="en-US" sz="3000" dirty="0"/>
                <a:t>	   </a:t>
              </a:r>
              <a:r>
                <a:rPr lang="en-US" sz="3000" dirty="0">
                  <a:solidFill>
                    <a:schemeClr val="tx2"/>
                  </a:solidFill>
                </a:rPr>
                <a:t>-1.0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B5EBE4A-CF17-4FB0-866F-206241495A88}"/>
                </a:ext>
              </a:extLst>
            </p:cNvPr>
            <p:cNvSpPr txBox="1"/>
            <p:nvPr userDrawn="1"/>
          </p:nvSpPr>
          <p:spPr>
            <a:xfrm>
              <a:off x="4807854" y="2733764"/>
              <a:ext cx="208903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/>
                <a:t> </a:t>
              </a:r>
              <a:r>
                <a:rPr lang="en-US" sz="3000" dirty="0">
                  <a:solidFill>
                    <a:schemeClr val="tx2"/>
                  </a:solidFill>
                </a:rPr>
                <a:t>35.0</a:t>
              </a:r>
              <a:r>
                <a:rPr lang="en-US" sz="3000" dirty="0"/>
                <a:t>    </a:t>
              </a:r>
              <a:r>
                <a:rPr lang="en-US" sz="3000" dirty="0">
                  <a:solidFill>
                    <a:schemeClr val="tx2"/>
                  </a:solidFill>
                </a:rPr>
                <a:t>10.0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AAFFEC6-D47A-4B7C-B409-5A633CBDA466}"/>
                </a:ext>
              </a:extLst>
            </p:cNvPr>
            <p:cNvSpPr txBox="1"/>
            <p:nvPr userDrawn="1"/>
          </p:nvSpPr>
          <p:spPr>
            <a:xfrm>
              <a:off x="4925270" y="1784528"/>
              <a:ext cx="8636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solidFill>
                    <a:schemeClr val="tx2"/>
                  </a:solidFill>
                </a:rPr>
                <a:t>15.0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496CEA5-593E-4E23-95A2-730C18124D35}"/>
                </a:ext>
              </a:extLst>
            </p:cNvPr>
            <p:cNvSpPr txBox="1"/>
            <p:nvPr userDrawn="1"/>
          </p:nvSpPr>
          <p:spPr>
            <a:xfrm>
              <a:off x="6015912" y="1784528"/>
              <a:ext cx="8636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solidFill>
                    <a:schemeClr val="tx2"/>
                  </a:solidFill>
                </a:rPr>
                <a:t>30.0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385A42F5-7B55-46DB-BC2D-999CBFC1C0F3}"/>
                </a:ext>
              </a:extLst>
            </p:cNvPr>
            <p:cNvGrpSpPr/>
            <p:nvPr userDrawn="1"/>
          </p:nvGrpSpPr>
          <p:grpSpPr>
            <a:xfrm>
              <a:off x="4731654" y="887105"/>
              <a:ext cx="2306472" cy="3875964"/>
              <a:chOff x="5891877" y="3335462"/>
              <a:chExt cx="1257904" cy="2856735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AFD291BE-9DF4-45D6-BA94-7D3CDA6F55A9}"/>
                  </a:ext>
                </a:extLst>
              </p:cNvPr>
              <p:cNvSpPr/>
              <p:nvPr/>
            </p:nvSpPr>
            <p:spPr bwMode="auto">
              <a:xfrm>
                <a:off x="5891877" y="3401752"/>
                <a:ext cx="1257904" cy="2790445"/>
              </a:xfrm>
              <a:prstGeom prst="rect">
                <a:avLst/>
              </a:prstGeom>
              <a:noFill/>
              <a:ln w="19050" cap="flat" cmpd="sng" algn="ctr">
                <a:solidFill>
                  <a:srgbClr val="0033CC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sng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464AE47-0BBB-463F-91D0-A56C8E6EC4D7}"/>
                  </a:ext>
                </a:extLst>
              </p:cNvPr>
              <p:cNvSpPr txBox="1"/>
              <p:nvPr/>
            </p:nvSpPr>
            <p:spPr>
              <a:xfrm>
                <a:off x="5891877" y="3335462"/>
                <a:ext cx="1257904" cy="835798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u="sng" dirty="0">
                    <a:solidFill>
                      <a:srgbClr val="0033C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main()</a:t>
                </a:r>
              </a:p>
            </p:txBody>
          </p:sp>
        </p:grp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26CD6E19-651C-470F-AB2D-AE11F127B5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10279"/>
            <a:ext cx="4775201" cy="520885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327AADA-D0EA-4C65-ACDF-622604A75E0F}"/>
              </a:ext>
            </a:extLst>
          </p:cNvPr>
          <p:cNvSpPr txBox="1"/>
          <p:nvPr userDrawn="1"/>
        </p:nvSpPr>
        <p:spPr>
          <a:xfrm>
            <a:off x="4775201" y="5567481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</p:spTree>
    <p:extLst>
      <p:ext uri="{BB962C8B-B14F-4D97-AF65-F5344CB8AC3E}">
        <p14:creationId xmlns:p14="http://schemas.microsoft.com/office/powerpoint/2010/main" val="3986583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9array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28C995-094E-4444-B809-0C7428BF2E3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CE17E-D6B8-4E51-986A-327A9B062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Array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2F7428-9C2D-4E31-93BC-B76C89F1CF6A}"/>
              </a:ext>
            </a:extLst>
          </p:cNvPr>
          <p:cNvSpPr txBox="1"/>
          <p:nvPr userDrawn="1"/>
        </p:nvSpPr>
        <p:spPr>
          <a:xfrm>
            <a:off x="4088156" y="5166989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CFF0C2-8482-4CD7-867C-E6D36278C6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2751"/>
            <a:ext cx="4088156" cy="5707331"/>
          </a:xfrm>
          <a:prstGeom prst="rect">
            <a:avLst/>
          </a:prstGeom>
        </p:spPr>
      </p:pic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8E1E2C6F-8532-49D6-92BC-570A5FAFCF7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088156" y="935340"/>
            <a:ext cx="5055843" cy="423164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616933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o9array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28C995-094E-4444-B809-0C7428BF2E3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CE17E-D6B8-4E51-986A-327A9B062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Array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6AE29EB-CC40-44D8-B227-DFF2BCC6987B}"/>
              </a:ext>
            </a:extLst>
          </p:cNvPr>
          <p:cNvSpPr/>
          <p:nvPr userDrawn="1"/>
        </p:nvSpPr>
        <p:spPr bwMode="auto">
          <a:xfrm>
            <a:off x="4178591" y="1041987"/>
            <a:ext cx="2945219" cy="2716234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5FFFB60-29EC-4B20-8615-60FE8C5E3417}"/>
              </a:ext>
            </a:extLst>
          </p:cNvPr>
          <p:cNvSpPr txBox="1"/>
          <p:nvPr userDrawn="1"/>
        </p:nvSpPr>
        <p:spPr>
          <a:xfrm>
            <a:off x="4088156" y="5166989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C219E2-8AB5-4EF6-AAE6-B33E8DB7A2FE}"/>
              </a:ext>
            </a:extLst>
          </p:cNvPr>
          <p:cNvSpPr txBox="1"/>
          <p:nvPr userDrawn="1"/>
        </p:nvSpPr>
        <p:spPr>
          <a:xfrm>
            <a:off x="4497964" y="949844"/>
            <a:ext cx="2306472" cy="113399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4C2BCDE-8D93-4F81-9931-C4545FE93E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2751"/>
            <a:ext cx="4088156" cy="570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4667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o9array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28C995-094E-4444-B809-0C7428BF2E3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CE17E-D6B8-4E51-986A-327A9B062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Array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32043F-CA62-49DC-966B-4A380C3EDD0B}"/>
              </a:ext>
            </a:extLst>
          </p:cNvPr>
          <p:cNvSpPr/>
          <p:nvPr userDrawn="1"/>
        </p:nvSpPr>
        <p:spPr bwMode="auto">
          <a:xfrm>
            <a:off x="4306185" y="130561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D575EF-97A8-4CD3-8B8C-26E2033A1EF5}"/>
              </a:ext>
            </a:extLst>
          </p:cNvPr>
          <p:cNvSpPr/>
          <p:nvPr userDrawn="1"/>
        </p:nvSpPr>
        <p:spPr bwMode="auto">
          <a:xfrm>
            <a:off x="4306184" y="1897334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-1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30F74-0603-4C5F-8D5F-8F8E661CC1C7}"/>
              </a:ext>
            </a:extLst>
          </p:cNvPr>
          <p:cNvSpPr txBox="1"/>
          <p:nvPr userDrawn="1"/>
        </p:nvSpPr>
        <p:spPr>
          <a:xfrm>
            <a:off x="4534253" y="969252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CF076E4-CD28-4177-BA6A-437329A69849}"/>
              </a:ext>
            </a:extLst>
          </p:cNvPr>
          <p:cNvSpPr txBox="1"/>
          <p:nvPr userDrawn="1"/>
        </p:nvSpPr>
        <p:spPr>
          <a:xfrm>
            <a:off x="4346455" y="1577942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0269779-D7D7-42B7-BA83-BD1CBD2525BE}"/>
              </a:ext>
            </a:extLst>
          </p:cNvPr>
          <p:cNvSpPr txBox="1"/>
          <p:nvPr userDrawn="1"/>
        </p:nvSpPr>
        <p:spPr>
          <a:xfrm>
            <a:off x="4088156" y="5166989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66D94AF-63AE-4070-8EFC-61D826D83DC4}"/>
              </a:ext>
            </a:extLst>
          </p:cNvPr>
          <p:cNvSpPr/>
          <p:nvPr userDrawn="1"/>
        </p:nvSpPr>
        <p:spPr bwMode="auto">
          <a:xfrm>
            <a:off x="4178591" y="1041987"/>
            <a:ext cx="2945219" cy="2716234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4F58DE-F86C-46D4-B5E7-8FA061F0EE8C}"/>
              </a:ext>
            </a:extLst>
          </p:cNvPr>
          <p:cNvSpPr txBox="1"/>
          <p:nvPr userDrawn="1"/>
        </p:nvSpPr>
        <p:spPr>
          <a:xfrm>
            <a:off x="4497964" y="949844"/>
            <a:ext cx="2306472" cy="113399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15CA731-D0B0-4F9C-A69D-5A366F673A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2751"/>
            <a:ext cx="4088156" cy="570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845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o9array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>
            <a:extLst>
              <a:ext uri="{FF2B5EF4-FFF2-40B4-BE49-F238E27FC236}">
                <a16:creationId xmlns:a16="http://schemas.microsoft.com/office/drawing/2014/main" id="{8A883F5D-144A-45C0-9448-88EFEE3B013D}"/>
              </a:ext>
            </a:extLst>
          </p:cNvPr>
          <p:cNvGrpSpPr/>
          <p:nvPr userDrawn="1"/>
        </p:nvGrpSpPr>
        <p:grpSpPr>
          <a:xfrm>
            <a:off x="8331409" y="3543377"/>
            <a:ext cx="712381" cy="1260305"/>
            <a:chOff x="6243608" y="3544752"/>
            <a:chExt cx="712381" cy="1260305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8EDF9164-CCF7-42B6-9680-8A03401E69AB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1.0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EF3CE4CB-2C34-4231-8D5F-16ED5DDC4519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CE2EB952-77A3-47C7-A21F-815BA22ED637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8283D891-D331-412F-8941-63BEC7DDEAA9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3EDCA01-BD65-4C07-AF0C-5CB575966509}"/>
              </a:ext>
            </a:extLst>
          </p:cNvPr>
          <p:cNvGrpSpPr/>
          <p:nvPr userDrawn="1"/>
        </p:nvGrpSpPr>
        <p:grpSpPr>
          <a:xfrm>
            <a:off x="7396405" y="3547326"/>
            <a:ext cx="712381" cy="1260305"/>
            <a:chOff x="6243608" y="3544752"/>
            <a:chExt cx="712381" cy="1260305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5870B8F7-ECB2-4267-8FEB-EF6FCCDBD7DE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735EE98-4903-41C1-8124-B7ABD5720005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BF594A03-C0C8-4DE3-985A-DA22E4AB97C8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88848222-7E59-4972-A794-03524F29B0AA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FE4FAB08-B39A-4BBD-8690-8BC1F1609AE9}"/>
              </a:ext>
            </a:extLst>
          </p:cNvPr>
          <p:cNvGrpSpPr/>
          <p:nvPr userDrawn="1"/>
        </p:nvGrpSpPr>
        <p:grpSpPr>
          <a:xfrm>
            <a:off x="6243608" y="3544752"/>
            <a:ext cx="712381" cy="1260305"/>
            <a:chOff x="6243608" y="3544752"/>
            <a:chExt cx="712381" cy="1260305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5AFC5979-E2D5-4D43-BB37-0FC88FA6E605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AFAD04E-0614-4438-BA92-1E8C5762985E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C07C2716-BB28-4109-BF6C-E02C2475641E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EB2E1AFA-6BDC-499E-8EC0-98C81B23848F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28C995-094E-4444-B809-0C7428BF2E3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CE17E-D6B8-4E51-986A-327A9B062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Array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32043F-CA62-49DC-966B-4A380C3EDD0B}"/>
              </a:ext>
            </a:extLst>
          </p:cNvPr>
          <p:cNvSpPr/>
          <p:nvPr userDrawn="1"/>
        </p:nvSpPr>
        <p:spPr bwMode="auto">
          <a:xfrm>
            <a:off x="4306185" y="130561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D575EF-97A8-4CD3-8B8C-26E2033A1EF5}"/>
              </a:ext>
            </a:extLst>
          </p:cNvPr>
          <p:cNvSpPr/>
          <p:nvPr userDrawn="1"/>
        </p:nvSpPr>
        <p:spPr bwMode="auto">
          <a:xfrm>
            <a:off x="4306184" y="1897334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-1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DB479D-2C5B-4165-8357-E1947F156B11}"/>
              </a:ext>
            </a:extLst>
          </p:cNvPr>
          <p:cNvSpPr/>
          <p:nvPr userDrawn="1"/>
        </p:nvSpPr>
        <p:spPr bwMode="auto">
          <a:xfrm>
            <a:off x="4306184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8C3663A-F245-42D1-A548-EEF24EF71039}"/>
              </a:ext>
            </a:extLst>
          </p:cNvPr>
          <p:cNvSpPr/>
          <p:nvPr userDrawn="1"/>
        </p:nvSpPr>
        <p:spPr bwMode="auto">
          <a:xfrm>
            <a:off x="4306183" y="318433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EB8126-1A50-45A2-AB71-4864924B6F3E}"/>
              </a:ext>
            </a:extLst>
          </p:cNvPr>
          <p:cNvSpPr/>
          <p:nvPr userDrawn="1"/>
        </p:nvSpPr>
        <p:spPr bwMode="auto">
          <a:xfrm>
            <a:off x="5295009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98AB4A-0995-4629-9E68-9E5E9AB89B31}"/>
              </a:ext>
            </a:extLst>
          </p:cNvPr>
          <p:cNvSpPr/>
          <p:nvPr userDrawn="1"/>
        </p:nvSpPr>
        <p:spPr bwMode="auto">
          <a:xfrm>
            <a:off x="6241887" y="249576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115E149-CC00-4B49-AEC9-A0378303FEC4}"/>
              </a:ext>
            </a:extLst>
          </p:cNvPr>
          <p:cNvSpPr/>
          <p:nvPr userDrawn="1"/>
        </p:nvSpPr>
        <p:spPr bwMode="auto">
          <a:xfrm>
            <a:off x="5295009" y="157487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233806-F519-4931-AA10-35517B1502CF}"/>
              </a:ext>
            </a:extLst>
          </p:cNvPr>
          <p:cNvSpPr/>
          <p:nvPr userDrawn="1"/>
        </p:nvSpPr>
        <p:spPr bwMode="auto">
          <a:xfrm>
            <a:off x="6209409" y="157092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30F74-0603-4C5F-8D5F-8F8E661CC1C7}"/>
              </a:ext>
            </a:extLst>
          </p:cNvPr>
          <p:cNvSpPr txBox="1"/>
          <p:nvPr userDrawn="1"/>
        </p:nvSpPr>
        <p:spPr>
          <a:xfrm>
            <a:off x="4534253" y="979885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50BEF75-A018-4EFD-820B-AB0163104A1C}"/>
              </a:ext>
            </a:extLst>
          </p:cNvPr>
          <p:cNvSpPr txBox="1"/>
          <p:nvPr userDrawn="1"/>
        </p:nvSpPr>
        <p:spPr>
          <a:xfrm>
            <a:off x="5482512" y="1273636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ix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0170B18-869D-41A3-8B72-C5DCDDC3AFBB}"/>
              </a:ext>
            </a:extLst>
          </p:cNvPr>
          <p:cNvSpPr txBox="1"/>
          <p:nvPr userDrawn="1"/>
        </p:nvSpPr>
        <p:spPr>
          <a:xfrm>
            <a:off x="4563847" y="2860031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F1D1BB6-59AF-4308-B09E-8AEDF97C9A41}"/>
              </a:ext>
            </a:extLst>
          </p:cNvPr>
          <p:cNvSpPr txBox="1"/>
          <p:nvPr userDrawn="1"/>
        </p:nvSpPr>
        <p:spPr>
          <a:xfrm>
            <a:off x="4542581" y="2184419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3D11107-4B5E-4493-B05F-EDAA593638A6}"/>
              </a:ext>
            </a:extLst>
          </p:cNvPr>
          <p:cNvSpPr txBox="1"/>
          <p:nvPr userDrawn="1"/>
        </p:nvSpPr>
        <p:spPr>
          <a:xfrm>
            <a:off x="5471879" y="2187802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lx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6259FEA-A6BE-4DEC-8359-82F64C612591}"/>
              </a:ext>
            </a:extLst>
          </p:cNvPr>
          <p:cNvSpPr txBox="1"/>
          <p:nvPr userDrawn="1"/>
        </p:nvSpPr>
        <p:spPr>
          <a:xfrm>
            <a:off x="6390916" y="1273636"/>
            <a:ext cx="392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ih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20AA456-6C3B-40DF-8D2C-6E0234C420B7}"/>
              </a:ext>
            </a:extLst>
          </p:cNvPr>
          <p:cNvSpPr txBox="1"/>
          <p:nvPr userDrawn="1"/>
        </p:nvSpPr>
        <p:spPr>
          <a:xfrm>
            <a:off x="6396205" y="2184419"/>
            <a:ext cx="451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lf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9AF1D60E-F7BC-420B-8C7D-69668D8EB357}"/>
              </a:ext>
            </a:extLst>
          </p:cNvPr>
          <p:cNvGrpSpPr/>
          <p:nvPr userDrawn="1"/>
        </p:nvGrpSpPr>
        <p:grpSpPr>
          <a:xfrm>
            <a:off x="5295009" y="3540642"/>
            <a:ext cx="712381" cy="1260305"/>
            <a:chOff x="5295009" y="3540642"/>
            <a:chExt cx="712381" cy="126030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8B7A3CB-2E5C-451D-A0A4-0F1A7F5DD625}"/>
                </a:ext>
              </a:extLst>
            </p:cNvPr>
            <p:cNvSpPr/>
            <p:nvPr userDrawn="1"/>
          </p:nvSpPr>
          <p:spPr bwMode="auto">
            <a:xfrm>
              <a:off x="5295009" y="354064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27A52CF-598D-41E0-9A0E-F50052403066}"/>
                </a:ext>
              </a:extLst>
            </p:cNvPr>
            <p:cNvSpPr/>
            <p:nvPr userDrawn="1"/>
          </p:nvSpPr>
          <p:spPr bwMode="auto">
            <a:xfrm>
              <a:off x="5295009" y="386574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3A6105D-59FF-4F6C-8A19-275605083F99}"/>
                </a:ext>
              </a:extLst>
            </p:cNvPr>
            <p:cNvSpPr/>
            <p:nvPr userDrawn="1"/>
          </p:nvSpPr>
          <p:spPr bwMode="auto">
            <a:xfrm>
              <a:off x="5295009" y="417747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CF28B60-2DCD-43F5-A6B5-0ED53FCB846C}"/>
                </a:ext>
              </a:extLst>
            </p:cNvPr>
            <p:cNvSpPr/>
            <p:nvPr userDrawn="1"/>
          </p:nvSpPr>
          <p:spPr bwMode="auto">
            <a:xfrm>
              <a:off x="5295009" y="448921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82C1EFB8-11DA-46B6-A04E-D394808E0A0D}"/>
              </a:ext>
            </a:extLst>
          </p:cNvPr>
          <p:cNvSpPr/>
          <p:nvPr userDrawn="1"/>
        </p:nvSpPr>
        <p:spPr bwMode="auto">
          <a:xfrm>
            <a:off x="5498416" y="1574457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42616F0-1E40-4A42-9E89-F790741F5E15}"/>
              </a:ext>
            </a:extLst>
          </p:cNvPr>
          <p:cNvSpPr/>
          <p:nvPr userDrawn="1"/>
        </p:nvSpPr>
        <p:spPr bwMode="auto">
          <a:xfrm>
            <a:off x="6406951" y="156583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FBD8F669-BA24-41F7-9DA4-21D339443303}"/>
              </a:ext>
            </a:extLst>
          </p:cNvPr>
          <p:cNvSpPr/>
          <p:nvPr userDrawn="1"/>
        </p:nvSpPr>
        <p:spPr bwMode="auto">
          <a:xfrm>
            <a:off x="5504558" y="2506002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1F935B4-D60C-4D50-831A-C55AC439E6FC}"/>
              </a:ext>
            </a:extLst>
          </p:cNvPr>
          <p:cNvSpPr/>
          <p:nvPr userDrawn="1"/>
        </p:nvSpPr>
        <p:spPr bwMode="auto">
          <a:xfrm>
            <a:off x="6433537" y="249639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6A11286-C9EA-4266-8ACE-88E3938A2D61}"/>
              </a:ext>
            </a:extLst>
          </p:cNvPr>
          <p:cNvCxnSpPr>
            <a:cxnSpLocks/>
            <a:stCxn id="47" idx="4"/>
          </p:cNvCxnSpPr>
          <p:nvPr userDrawn="1"/>
        </p:nvCxnSpPr>
        <p:spPr bwMode="auto">
          <a:xfrm>
            <a:off x="5657984" y="2812854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25C3168-D84E-4438-A775-AEAF4C00390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86963" y="2813878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494DA45-0117-4B15-B59C-5C4B0E26537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724815" y="2193327"/>
            <a:ext cx="0" cy="136068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32026E51-FD17-49F3-B6E7-A10C2B7E47D1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8686848" y="1719259"/>
            <a:ext cx="0" cy="182584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6871E2C-220B-4D12-B5A5-6D76970FEAB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60377" y="1719259"/>
            <a:ext cx="2126471" cy="753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0C75CCE-7D06-4B3A-9A93-CA110180F8E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433537" y="2198033"/>
            <a:ext cx="1291278" cy="11035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98592C5-02C3-4AB2-9A7A-DDE53799697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580287" y="1726790"/>
            <a:ext cx="910882" cy="49678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48DAD5B9-0A1F-4F24-85A3-F67FAEC8D6EC}"/>
              </a:ext>
            </a:extLst>
          </p:cNvPr>
          <p:cNvSpPr txBox="1"/>
          <p:nvPr userDrawn="1"/>
        </p:nvSpPr>
        <p:spPr>
          <a:xfrm>
            <a:off x="4088156" y="5166989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771B39A-B6D1-450D-8B40-529EB9FEB383}"/>
              </a:ext>
            </a:extLst>
          </p:cNvPr>
          <p:cNvSpPr txBox="1"/>
          <p:nvPr userDrawn="1"/>
        </p:nvSpPr>
        <p:spPr>
          <a:xfrm>
            <a:off x="4346455" y="1577942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59E8258A-81D8-4599-B551-9569772C0D37}"/>
              </a:ext>
            </a:extLst>
          </p:cNvPr>
          <p:cNvSpPr/>
          <p:nvPr userDrawn="1"/>
        </p:nvSpPr>
        <p:spPr bwMode="auto">
          <a:xfrm>
            <a:off x="4178591" y="1041987"/>
            <a:ext cx="2945219" cy="2716234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0A9A12F-E32B-415A-ADBD-AB06B3443E25}"/>
              </a:ext>
            </a:extLst>
          </p:cNvPr>
          <p:cNvSpPr txBox="1"/>
          <p:nvPr userDrawn="1"/>
        </p:nvSpPr>
        <p:spPr>
          <a:xfrm>
            <a:off x="4497964" y="949844"/>
            <a:ext cx="2306472" cy="113399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3D8933DD-9194-434D-B470-0B0AD691AC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2751"/>
            <a:ext cx="4088156" cy="570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0483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o9array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>
            <a:extLst>
              <a:ext uri="{FF2B5EF4-FFF2-40B4-BE49-F238E27FC236}">
                <a16:creationId xmlns:a16="http://schemas.microsoft.com/office/drawing/2014/main" id="{8A883F5D-144A-45C0-9448-88EFEE3B013D}"/>
              </a:ext>
            </a:extLst>
          </p:cNvPr>
          <p:cNvGrpSpPr/>
          <p:nvPr userDrawn="1"/>
        </p:nvGrpSpPr>
        <p:grpSpPr>
          <a:xfrm>
            <a:off x="8331409" y="3543377"/>
            <a:ext cx="712381" cy="1260305"/>
            <a:chOff x="6243608" y="3544752"/>
            <a:chExt cx="712381" cy="1260305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8EDF9164-CCF7-42B6-9680-8A03401E69AB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1.0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EF3CE4CB-2C34-4231-8D5F-16ED5DDC4519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CE2EB952-77A3-47C7-A21F-815BA22ED637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8283D891-D331-412F-8941-63BEC7DDEAA9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3EDCA01-BD65-4C07-AF0C-5CB575966509}"/>
              </a:ext>
            </a:extLst>
          </p:cNvPr>
          <p:cNvGrpSpPr/>
          <p:nvPr userDrawn="1"/>
        </p:nvGrpSpPr>
        <p:grpSpPr>
          <a:xfrm>
            <a:off x="7396405" y="3547326"/>
            <a:ext cx="712381" cy="1260305"/>
            <a:chOff x="6243608" y="3544752"/>
            <a:chExt cx="712381" cy="1260305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5870B8F7-ECB2-4267-8FEB-EF6FCCDBD7DE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735EE98-4903-41C1-8124-B7ABD5720005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BF594A03-C0C8-4DE3-985A-DA22E4AB97C8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88848222-7E59-4972-A794-03524F29B0AA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FE4FAB08-B39A-4BBD-8690-8BC1F1609AE9}"/>
              </a:ext>
            </a:extLst>
          </p:cNvPr>
          <p:cNvGrpSpPr/>
          <p:nvPr userDrawn="1"/>
        </p:nvGrpSpPr>
        <p:grpSpPr>
          <a:xfrm>
            <a:off x="6243608" y="3544752"/>
            <a:ext cx="712381" cy="1260305"/>
            <a:chOff x="6243608" y="3544752"/>
            <a:chExt cx="712381" cy="1260305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5AFC5979-E2D5-4D43-BB37-0FC88FA6E605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10.0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AFAD04E-0614-4438-BA92-1E8C5762985E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C07C2716-BB28-4109-BF6C-E02C2475641E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EB2E1AFA-6BDC-499E-8EC0-98C81B23848F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28C995-094E-4444-B809-0C7428BF2E3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CE17E-D6B8-4E51-986A-327A9B062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Array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32043F-CA62-49DC-966B-4A380C3EDD0B}"/>
              </a:ext>
            </a:extLst>
          </p:cNvPr>
          <p:cNvSpPr/>
          <p:nvPr userDrawn="1"/>
        </p:nvSpPr>
        <p:spPr bwMode="auto">
          <a:xfrm>
            <a:off x="4306185" y="130561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D575EF-97A8-4CD3-8B8C-26E2033A1EF5}"/>
              </a:ext>
            </a:extLst>
          </p:cNvPr>
          <p:cNvSpPr/>
          <p:nvPr userDrawn="1"/>
        </p:nvSpPr>
        <p:spPr bwMode="auto">
          <a:xfrm>
            <a:off x="4306184" y="1897334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DB479D-2C5B-4165-8357-E1947F156B11}"/>
              </a:ext>
            </a:extLst>
          </p:cNvPr>
          <p:cNvSpPr/>
          <p:nvPr userDrawn="1"/>
        </p:nvSpPr>
        <p:spPr bwMode="auto">
          <a:xfrm>
            <a:off x="4306184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8C3663A-F245-42D1-A548-EEF24EF71039}"/>
              </a:ext>
            </a:extLst>
          </p:cNvPr>
          <p:cNvSpPr/>
          <p:nvPr userDrawn="1"/>
        </p:nvSpPr>
        <p:spPr bwMode="auto">
          <a:xfrm>
            <a:off x="4306183" y="318433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EB8126-1A50-45A2-AB71-4864924B6F3E}"/>
              </a:ext>
            </a:extLst>
          </p:cNvPr>
          <p:cNvSpPr/>
          <p:nvPr userDrawn="1"/>
        </p:nvSpPr>
        <p:spPr bwMode="auto">
          <a:xfrm>
            <a:off x="5295009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98AB4A-0995-4629-9E68-9E5E9AB89B31}"/>
              </a:ext>
            </a:extLst>
          </p:cNvPr>
          <p:cNvSpPr/>
          <p:nvPr userDrawn="1"/>
        </p:nvSpPr>
        <p:spPr bwMode="auto">
          <a:xfrm>
            <a:off x="6241887" y="249576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115E149-CC00-4B49-AEC9-A0378303FEC4}"/>
              </a:ext>
            </a:extLst>
          </p:cNvPr>
          <p:cNvSpPr/>
          <p:nvPr userDrawn="1"/>
        </p:nvSpPr>
        <p:spPr bwMode="auto">
          <a:xfrm>
            <a:off x="5295009" y="157487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233806-F519-4931-AA10-35517B1502CF}"/>
              </a:ext>
            </a:extLst>
          </p:cNvPr>
          <p:cNvSpPr/>
          <p:nvPr userDrawn="1"/>
        </p:nvSpPr>
        <p:spPr bwMode="auto">
          <a:xfrm>
            <a:off x="6209409" y="157092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30F74-0603-4C5F-8D5F-8F8E661CC1C7}"/>
              </a:ext>
            </a:extLst>
          </p:cNvPr>
          <p:cNvSpPr txBox="1"/>
          <p:nvPr userDrawn="1"/>
        </p:nvSpPr>
        <p:spPr>
          <a:xfrm>
            <a:off x="4534253" y="979885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50BEF75-A018-4EFD-820B-AB0163104A1C}"/>
              </a:ext>
            </a:extLst>
          </p:cNvPr>
          <p:cNvSpPr txBox="1"/>
          <p:nvPr userDrawn="1"/>
        </p:nvSpPr>
        <p:spPr>
          <a:xfrm>
            <a:off x="5482512" y="1273636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ix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0170B18-869D-41A3-8B72-C5DCDDC3AFBB}"/>
              </a:ext>
            </a:extLst>
          </p:cNvPr>
          <p:cNvSpPr txBox="1"/>
          <p:nvPr userDrawn="1"/>
        </p:nvSpPr>
        <p:spPr>
          <a:xfrm>
            <a:off x="4563847" y="2860031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F1D1BB6-59AF-4308-B09E-8AEDF97C9A41}"/>
              </a:ext>
            </a:extLst>
          </p:cNvPr>
          <p:cNvSpPr txBox="1"/>
          <p:nvPr userDrawn="1"/>
        </p:nvSpPr>
        <p:spPr>
          <a:xfrm>
            <a:off x="4542581" y="2184419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3D11107-4B5E-4493-B05F-EDAA593638A6}"/>
              </a:ext>
            </a:extLst>
          </p:cNvPr>
          <p:cNvSpPr txBox="1"/>
          <p:nvPr userDrawn="1"/>
        </p:nvSpPr>
        <p:spPr>
          <a:xfrm>
            <a:off x="5471879" y="2187802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lx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6259FEA-A6BE-4DEC-8359-82F64C612591}"/>
              </a:ext>
            </a:extLst>
          </p:cNvPr>
          <p:cNvSpPr txBox="1"/>
          <p:nvPr userDrawn="1"/>
        </p:nvSpPr>
        <p:spPr>
          <a:xfrm>
            <a:off x="6390916" y="1273636"/>
            <a:ext cx="392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ih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20AA456-6C3B-40DF-8D2C-6E0234C420B7}"/>
              </a:ext>
            </a:extLst>
          </p:cNvPr>
          <p:cNvSpPr txBox="1"/>
          <p:nvPr userDrawn="1"/>
        </p:nvSpPr>
        <p:spPr>
          <a:xfrm>
            <a:off x="6396205" y="2184419"/>
            <a:ext cx="451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lf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9AF1D60E-F7BC-420B-8C7D-69668D8EB357}"/>
              </a:ext>
            </a:extLst>
          </p:cNvPr>
          <p:cNvGrpSpPr/>
          <p:nvPr userDrawn="1"/>
        </p:nvGrpSpPr>
        <p:grpSpPr>
          <a:xfrm>
            <a:off x="5295009" y="3540642"/>
            <a:ext cx="712381" cy="1260305"/>
            <a:chOff x="5295009" y="3540642"/>
            <a:chExt cx="712381" cy="126030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8B7A3CB-2E5C-451D-A0A4-0F1A7F5DD625}"/>
                </a:ext>
              </a:extLst>
            </p:cNvPr>
            <p:cNvSpPr/>
            <p:nvPr userDrawn="1"/>
          </p:nvSpPr>
          <p:spPr bwMode="auto">
            <a:xfrm>
              <a:off x="5295009" y="354064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20.0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27A52CF-598D-41E0-9A0E-F50052403066}"/>
                </a:ext>
              </a:extLst>
            </p:cNvPr>
            <p:cNvSpPr/>
            <p:nvPr userDrawn="1"/>
          </p:nvSpPr>
          <p:spPr bwMode="auto">
            <a:xfrm>
              <a:off x="5295009" y="386574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3A6105D-59FF-4F6C-8A19-275605083F99}"/>
                </a:ext>
              </a:extLst>
            </p:cNvPr>
            <p:cNvSpPr/>
            <p:nvPr userDrawn="1"/>
          </p:nvSpPr>
          <p:spPr bwMode="auto">
            <a:xfrm>
              <a:off x="5295009" y="417747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CF28B60-2DCD-43F5-A6B5-0ED53FCB846C}"/>
                </a:ext>
              </a:extLst>
            </p:cNvPr>
            <p:cNvSpPr/>
            <p:nvPr userDrawn="1"/>
          </p:nvSpPr>
          <p:spPr bwMode="auto">
            <a:xfrm>
              <a:off x="5295009" y="448921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82C1EFB8-11DA-46B6-A04E-D394808E0A0D}"/>
              </a:ext>
            </a:extLst>
          </p:cNvPr>
          <p:cNvSpPr/>
          <p:nvPr userDrawn="1"/>
        </p:nvSpPr>
        <p:spPr bwMode="auto">
          <a:xfrm>
            <a:off x="5498416" y="1574457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42616F0-1E40-4A42-9E89-F790741F5E15}"/>
              </a:ext>
            </a:extLst>
          </p:cNvPr>
          <p:cNvSpPr/>
          <p:nvPr userDrawn="1"/>
        </p:nvSpPr>
        <p:spPr bwMode="auto">
          <a:xfrm>
            <a:off x="6406951" y="156583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FBD8F669-BA24-41F7-9DA4-21D339443303}"/>
              </a:ext>
            </a:extLst>
          </p:cNvPr>
          <p:cNvSpPr/>
          <p:nvPr userDrawn="1"/>
        </p:nvSpPr>
        <p:spPr bwMode="auto">
          <a:xfrm>
            <a:off x="5504558" y="2506002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1F935B4-D60C-4D50-831A-C55AC439E6FC}"/>
              </a:ext>
            </a:extLst>
          </p:cNvPr>
          <p:cNvSpPr/>
          <p:nvPr userDrawn="1"/>
        </p:nvSpPr>
        <p:spPr bwMode="auto">
          <a:xfrm>
            <a:off x="6433537" y="249639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6A11286-C9EA-4266-8ACE-88E3938A2D61}"/>
              </a:ext>
            </a:extLst>
          </p:cNvPr>
          <p:cNvCxnSpPr>
            <a:cxnSpLocks/>
            <a:stCxn id="47" idx="4"/>
          </p:cNvCxnSpPr>
          <p:nvPr userDrawn="1"/>
        </p:nvCxnSpPr>
        <p:spPr bwMode="auto">
          <a:xfrm>
            <a:off x="5657984" y="2812854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25C3168-D84E-4438-A775-AEAF4C00390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86963" y="2813878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494DA45-0117-4B15-B59C-5C4B0E26537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724815" y="2193327"/>
            <a:ext cx="0" cy="136068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32026E51-FD17-49F3-B6E7-A10C2B7E47D1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8686848" y="1719259"/>
            <a:ext cx="0" cy="182584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6871E2C-220B-4D12-B5A5-6D76970FEAB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60377" y="1719259"/>
            <a:ext cx="2126471" cy="753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0C75CCE-7D06-4B3A-9A93-CA110180F8E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433537" y="2198033"/>
            <a:ext cx="1291278" cy="11035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98592C5-02C3-4AB2-9A7A-DDE53799697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580287" y="1726790"/>
            <a:ext cx="910882" cy="49678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48DAD5B9-0A1F-4F24-85A3-F67FAEC8D6EC}"/>
              </a:ext>
            </a:extLst>
          </p:cNvPr>
          <p:cNvSpPr txBox="1"/>
          <p:nvPr userDrawn="1"/>
        </p:nvSpPr>
        <p:spPr>
          <a:xfrm>
            <a:off x="4088156" y="5166989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771B39A-B6D1-450D-8B40-529EB9FEB383}"/>
              </a:ext>
            </a:extLst>
          </p:cNvPr>
          <p:cNvSpPr txBox="1"/>
          <p:nvPr userDrawn="1"/>
        </p:nvSpPr>
        <p:spPr>
          <a:xfrm>
            <a:off x="4346455" y="1577942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F03665FA-EA6B-4CF6-B39F-43EE4FC3AADF}"/>
              </a:ext>
            </a:extLst>
          </p:cNvPr>
          <p:cNvSpPr/>
          <p:nvPr userDrawn="1"/>
        </p:nvSpPr>
        <p:spPr bwMode="auto">
          <a:xfrm>
            <a:off x="4178591" y="1041987"/>
            <a:ext cx="2945219" cy="2716234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B2C98A6-1AA9-4DE9-82FE-7205B3059B13}"/>
              </a:ext>
            </a:extLst>
          </p:cNvPr>
          <p:cNvSpPr txBox="1"/>
          <p:nvPr userDrawn="1"/>
        </p:nvSpPr>
        <p:spPr>
          <a:xfrm>
            <a:off x="4497964" y="949844"/>
            <a:ext cx="2306472" cy="113399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14772BAD-345B-47DC-9304-B76AC5BE3B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2751"/>
            <a:ext cx="4088156" cy="570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4047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mo9array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>
            <a:extLst>
              <a:ext uri="{FF2B5EF4-FFF2-40B4-BE49-F238E27FC236}">
                <a16:creationId xmlns:a16="http://schemas.microsoft.com/office/drawing/2014/main" id="{8A883F5D-144A-45C0-9448-88EFEE3B013D}"/>
              </a:ext>
            </a:extLst>
          </p:cNvPr>
          <p:cNvGrpSpPr/>
          <p:nvPr userDrawn="1"/>
        </p:nvGrpSpPr>
        <p:grpSpPr>
          <a:xfrm>
            <a:off x="8331409" y="3543377"/>
            <a:ext cx="712381" cy="1260305"/>
            <a:chOff x="6243608" y="3544752"/>
            <a:chExt cx="712381" cy="1260305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8EDF9164-CCF7-42B6-9680-8A03401E69AB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1.0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EF3CE4CB-2C34-4231-8D5F-16ED5DDC4519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CE2EB952-77A3-47C7-A21F-815BA22ED637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8283D891-D331-412F-8941-63BEC7DDEAA9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3EDCA01-BD65-4C07-AF0C-5CB575966509}"/>
              </a:ext>
            </a:extLst>
          </p:cNvPr>
          <p:cNvGrpSpPr/>
          <p:nvPr userDrawn="1"/>
        </p:nvGrpSpPr>
        <p:grpSpPr>
          <a:xfrm>
            <a:off x="7396405" y="3547326"/>
            <a:ext cx="712381" cy="1260305"/>
            <a:chOff x="6243608" y="3544752"/>
            <a:chExt cx="712381" cy="1260305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5870B8F7-ECB2-4267-8FEB-EF6FCCDBD7DE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735EE98-4903-41C1-8124-B7ABD5720005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BF594A03-C0C8-4DE3-985A-DA22E4AB97C8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88848222-7E59-4972-A794-03524F29B0AA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FE4FAB08-B39A-4BBD-8690-8BC1F1609AE9}"/>
              </a:ext>
            </a:extLst>
          </p:cNvPr>
          <p:cNvGrpSpPr/>
          <p:nvPr userDrawn="1"/>
        </p:nvGrpSpPr>
        <p:grpSpPr>
          <a:xfrm>
            <a:off x="6243608" y="3544752"/>
            <a:ext cx="712381" cy="1260305"/>
            <a:chOff x="6243608" y="3544752"/>
            <a:chExt cx="712381" cy="1260305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5AFC5979-E2D5-4D43-BB37-0FC88FA6E605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10.0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AFAD04E-0614-4438-BA92-1E8C5762985E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10.0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C07C2716-BB28-4109-BF6C-E02C2475641E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EB2E1AFA-6BDC-499E-8EC0-98C81B23848F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28C995-094E-4444-B809-0C7428BF2E3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CE17E-D6B8-4E51-986A-327A9B062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32043F-CA62-49DC-966B-4A380C3EDD0B}"/>
              </a:ext>
            </a:extLst>
          </p:cNvPr>
          <p:cNvSpPr/>
          <p:nvPr userDrawn="1"/>
        </p:nvSpPr>
        <p:spPr bwMode="auto">
          <a:xfrm>
            <a:off x="4306185" y="130561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D575EF-97A8-4CD3-8B8C-26E2033A1EF5}"/>
              </a:ext>
            </a:extLst>
          </p:cNvPr>
          <p:cNvSpPr/>
          <p:nvPr userDrawn="1"/>
        </p:nvSpPr>
        <p:spPr bwMode="auto">
          <a:xfrm>
            <a:off x="4306184" y="1897334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DB479D-2C5B-4165-8357-E1947F156B11}"/>
              </a:ext>
            </a:extLst>
          </p:cNvPr>
          <p:cNvSpPr/>
          <p:nvPr userDrawn="1"/>
        </p:nvSpPr>
        <p:spPr bwMode="auto">
          <a:xfrm>
            <a:off x="4306184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8C3663A-F245-42D1-A548-EEF24EF71039}"/>
              </a:ext>
            </a:extLst>
          </p:cNvPr>
          <p:cNvSpPr/>
          <p:nvPr userDrawn="1"/>
        </p:nvSpPr>
        <p:spPr bwMode="auto">
          <a:xfrm>
            <a:off x="4306183" y="318433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EB8126-1A50-45A2-AB71-4864924B6F3E}"/>
              </a:ext>
            </a:extLst>
          </p:cNvPr>
          <p:cNvSpPr/>
          <p:nvPr userDrawn="1"/>
        </p:nvSpPr>
        <p:spPr bwMode="auto">
          <a:xfrm>
            <a:off x="5295009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98AB4A-0995-4629-9E68-9E5E9AB89B31}"/>
              </a:ext>
            </a:extLst>
          </p:cNvPr>
          <p:cNvSpPr/>
          <p:nvPr userDrawn="1"/>
        </p:nvSpPr>
        <p:spPr bwMode="auto">
          <a:xfrm>
            <a:off x="6241887" y="249576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115E149-CC00-4B49-AEC9-A0378303FEC4}"/>
              </a:ext>
            </a:extLst>
          </p:cNvPr>
          <p:cNvSpPr/>
          <p:nvPr userDrawn="1"/>
        </p:nvSpPr>
        <p:spPr bwMode="auto">
          <a:xfrm>
            <a:off x="5295009" y="157487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233806-F519-4931-AA10-35517B1502CF}"/>
              </a:ext>
            </a:extLst>
          </p:cNvPr>
          <p:cNvSpPr/>
          <p:nvPr userDrawn="1"/>
        </p:nvSpPr>
        <p:spPr bwMode="auto">
          <a:xfrm>
            <a:off x="6209409" y="157092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30F74-0603-4C5F-8D5F-8F8E661CC1C7}"/>
              </a:ext>
            </a:extLst>
          </p:cNvPr>
          <p:cNvSpPr txBox="1"/>
          <p:nvPr userDrawn="1"/>
        </p:nvSpPr>
        <p:spPr>
          <a:xfrm>
            <a:off x="4534253" y="979885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0170B18-869D-41A3-8B72-C5DCDDC3AFBB}"/>
              </a:ext>
            </a:extLst>
          </p:cNvPr>
          <p:cNvSpPr txBox="1"/>
          <p:nvPr userDrawn="1"/>
        </p:nvSpPr>
        <p:spPr>
          <a:xfrm>
            <a:off x="4563847" y="2860031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F1D1BB6-59AF-4308-B09E-8AEDF97C9A41}"/>
              </a:ext>
            </a:extLst>
          </p:cNvPr>
          <p:cNvSpPr txBox="1"/>
          <p:nvPr userDrawn="1"/>
        </p:nvSpPr>
        <p:spPr>
          <a:xfrm>
            <a:off x="4542581" y="2184419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3D11107-4B5E-4493-B05F-EDAA593638A6}"/>
              </a:ext>
            </a:extLst>
          </p:cNvPr>
          <p:cNvSpPr txBox="1"/>
          <p:nvPr userDrawn="1"/>
        </p:nvSpPr>
        <p:spPr>
          <a:xfrm>
            <a:off x="5471879" y="2187802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lx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6259FEA-A6BE-4DEC-8359-82F64C612591}"/>
              </a:ext>
            </a:extLst>
          </p:cNvPr>
          <p:cNvSpPr txBox="1"/>
          <p:nvPr userDrawn="1"/>
        </p:nvSpPr>
        <p:spPr>
          <a:xfrm>
            <a:off x="6390916" y="1273636"/>
            <a:ext cx="392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ih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20AA456-6C3B-40DF-8D2C-6E0234C420B7}"/>
              </a:ext>
            </a:extLst>
          </p:cNvPr>
          <p:cNvSpPr txBox="1"/>
          <p:nvPr userDrawn="1"/>
        </p:nvSpPr>
        <p:spPr>
          <a:xfrm>
            <a:off x="6396205" y="2184419"/>
            <a:ext cx="451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lf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9AF1D60E-F7BC-420B-8C7D-69668D8EB357}"/>
              </a:ext>
            </a:extLst>
          </p:cNvPr>
          <p:cNvGrpSpPr/>
          <p:nvPr userDrawn="1"/>
        </p:nvGrpSpPr>
        <p:grpSpPr>
          <a:xfrm>
            <a:off x="5295009" y="3540642"/>
            <a:ext cx="712381" cy="1260305"/>
            <a:chOff x="5295009" y="3540642"/>
            <a:chExt cx="712381" cy="126030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8B7A3CB-2E5C-451D-A0A4-0F1A7F5DD625}"/>
                </a:ext>
              </a:extLst>
            </p:cNvPr>
            <p:cNvSpPr/>
            <p:nvPr userDrawn="1"/>
          </p:nvSpPr>
          <p:spPr bwMode="auto">
            <a:xfrm>
              <a:off x="5295009" y="354064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20.0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27A52CF-598D-41E0-9A0E-F50052403066}"/>
                </a:ext>
              </a:extLst>
            </p:cNvPr>
            <p:cNvSpPr/>
            <p:nvPr userDrawn="1"/>
          </p:nvSpPr>
          <p:spPr bwMode="auto">
            <a:xfrm>
              <a:off x="5295009" y="386574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65.0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3A6105D-59FF-4F6C-8A19-275605083F99}"/>
                </a:ext>
              </a:extLst>
            </p:cNvPr>
            <p:cNvSpPr/>
            <p:nvPr userDrawn="1"/>
          </p:nvSpPr>
          <p:spPr bwMode="auto">
            <a:xfrm>
              <a:off x="5295009" y="417747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CF28B60-2DCD-43F5-A6B5-0ED53FCB846C}"/>
                </a:ext>
              </a:extLst>
            </p:cNvPr>
            <p:cNvSpPr/>
            <p:nvPr userDrawn="1"/>
          </p:nvSpPr>
          <p:spPr bwMode="auto">
            <a:xfrm>
              <a:off x="5295009" y="448921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82C1EFB8-11DA-46B6-A04E-D394808E0A0D}"/>
              </a:ext>
            </a:extLst>
          </p:cNvPr>
          <p:cNvSpPr/>
          <p:nvPr userDrawn="1"/>
        </p:nvSpPr>
        <p:spPr bwMode="auto">
          <a:xfrm>
            <a:off x="5498416" y="1574457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42616F0-1E40-4A42-9E89-F790741F5E15}"/>
              </a:ext>
            </a:extLst>
          </p:cNvPr>
          <p:cNvSpPr/>
          <p:nvPr userDrawn="1"/>
        </p:nvSpPr>
        <p:spPr bwMode="auto">
          <a:xfrm>
            <a:off x="6406951" y="156583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FBD8F669-BA24-41F7-9DA4-21D339443303}"/>
              </a:ext>
            </a:extLst>
          </p:cNvPr>
          <p:cNvSpPr/>
          <p:nvPr userDrawn="1"/>
        </p:nvSpPr>
        <p:spPr bwMode="auto">
          <a:xfrm>
            <a:off x="5504558" y="2506002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1F935B4-D60C-4D50-831A-C55AC439E6FC}"/>
              </a:ext>
            </a:extLst>
          </p:cNvPr>
          <p:cNvSpPr/>
          <p:nvPr userDrawn="1"/>
        </p:nvSpPr>
        <p:spPr bwMode="auto">
          <a:xfrm>
            <a:off x="6433537" y="249639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6A11286-C9EA-4266-8ACE-88E3938A2D61}"/>
              </a:ext>
            </a:extLst>
          </p:cNvPr>
          <p:cNvCxnSpPr>
            <a:cxnSpLocks/>
            <a:stCxn id="47" idx="4"/>
          </p:cNvCxnSpPr>
          <p:nvPr userDrawn="1"/>
        </p:nvCxnSpPr>
        <p:spPr bwMode="auto">
          <a:xfrm>
            <a:off x="5657984" y="2812854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25C3168-D84E-4438-A775-AEAF4C00390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86963" y="2813878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494DA45-0117-4B15-B59C-5C4B0E26537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724815" y="2193327"/>
            <a:ext cx="0" cy="136068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32026E51-FD17-49F3-B6E7-A10C2B7E47D1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8686848" y="1719259"/>
            <a:ext cx="0" cy="182584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6871E2C-220B-4D12-B5A5-6D76970FEAB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60377" y="1719259"/>
            <a:ext cx="2126471" cy="753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0C75CCE-7D06-4B3A-9A93-CA110180F8E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433537" y="2198033"/>
            <a:ext cx="1291278" cy="11035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98592C5-02C3-4AB2-9A7A-DDE53799697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580287" y="1726790"/>
            <a:ext cx="910882" cy="49678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48DAD5B9-0A1F-4F24-85A3-F67FAEC8D6EC}"/>
              </a:ext>
            </a:extLst>
          </p:cNvPr>
          <p:cNvSpPr txBox="1"/>
          <p:nvPr userDrawn="1"/>
        </p:nvSpPr>
        <p:spPr>
          <a:xfrm>
            <a:off x="4088156" y="5166989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771B39A-B6D1-450D-8B40-529EB9FEB383}"/>
              </a:ext>
            </a:extLst>
          </p:cNvPr>
          <p:cNvSpPr txBox="1"/>
          <p:nvPr userDrawn="1"/>
        </p:nvSpPr>
        <p:spPr>
          <a:xfrm>
            <a:off x="4346455" y="1577942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669F3F-80A0-45BA-B433-A760C274794F}"/>
              </a:ext>
            </a:extLst>
          </p:cNvPr>
          <p:cNvSpPr/>
          <p:nvPr userDrawn="1"/>
        </p:nvSpPr>
        <p:spPr>
          <a:xfrm>
            <a:off x="4530311" y="1233798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0</a:t>
            </a:r>
            <a:endParaRPr lang="en-US" sz="24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B2C2B59-220D-48D7-81FE-32134A471DA5}"/>
              </a:ext>
            </a:extLst>
          </p:cNvPr>
          <p:cNvSpPr txBox="1"/>
          <p:nvPr userDrawn="1"/>
        </p:nvSpPr>
        <p:spPr>
          <a:xfrm>
            <a:off x="5482512" y="1273636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ix</a:t>
            </a: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61EF2050-BC01-4421-9E4B-42D4A064156A}"/>
              </a:ext>
            </a:extLst>
          </p:cNvPr>
          <p:cNvSpPr/>
          <p:nvPr userDrawn="1"/>
        </p:nvSpPr>
        <p:spPr bwMode="auto">
          <a:xfrm>
            <a:off x="4178591" y="1041987"/>
            <a:ext cx="2945219" cy="2716234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9F7061D-137B-429B-A2A1-D638A158453E}"/>
              </a:ext>
            </a:extLst>
          </p:cNvPr>
          <p:cNvSpPr txBox="1"/>
          <p:nvPr userDrawn="1"/>
        </p:nvSpPr>
        <p:spPr>
          <a:xfrm>
            <a:off x="4497964" y="949844"/>
            <a:ext cx="2306472" cy="113399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54E3A65C-8E2E-400E-95E9-441337AC54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2751"/>
            <a:ext cx="4088156" cy="570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3454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o9array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>
            <a:extLst>
              <a:ext uri="{FF2B5EF4-FFF2-40B4-BE49-F238E27FC236}">
                <a16:creationId xmlns:a16="http://schemas.microsoft.com/office/drawing/2014/main" id="{8A883F5D-144A-45C0-9448-88EFEE3B013D}"/>
              </a:ext>
            </a:extLst>
          </p:cNvPr>
          <p:cNvGrpSpPr/>
          <p:nvPr userDrawn="1"/>
        </p:nvGrpSpPr>
        <p:grpSpPr>
          <a:xfrm>
            <a:off x="8331409" y="3543377"/>
            <a:ext cx="712381" cy="1260305"/>
            <a:chOff x="6243608" y="3544752"/>
            <a:chExt cx="712381" cy="1260305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8EDF9164-CCF7-42B6-9680-8A03401E69AB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1.0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EF3CE4CB-2C34-4231-8D5F-16ED5DDC4519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-1.0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CE2EB952-77A3-47C7-A21F-815BA22ED637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0.67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8283D891-D331-412F-8941-63BEC7DDEAA9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3EDCA01-BD65-4C07-AF0C-5CB575966509}"/>
              </a:ext>
            </a:extLst>
          </p:cNvPr>
          <p:cNvGrpSpPr/>
          <p:nvPr userDrawn="1"/>
        </p:nvGrpSpPr>
        <p:grpSpPr>
          <a:xfrm>
            <a:off x="7396405" y="3547326"/>
            <a:ext cx="712381" cy="1260305"/>
            <a:chOff x="6243608" y="3544752"/>
            <a:chExt cx="712381" cy="1260305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5870B8F7-ECB2-4267-8FEB-EF6FCCDBD7DE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735EE98-4903-41C1-8124-B7ABD5720005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40.0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BF594A03-C0C8-4DE3-985A-DA22E4AB97C8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81.7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88848222-7E59-4972-A794-03524F29B0AA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FE4FAB08-B39A-4BBD-8690-8BC1F1609AE9}"/>
              </a:ext>
            </a:extLst>
          </p:cNvPr>
          <p:cNvGrpSpPr/>
          <p:nvPr userDrawn="1"/>
        </p:nvGrpSpPr>
        <p:grpSpPr>
          <a:xfrm>
            <a:off x="6243608" y="3544752"/>
            <a:ext cx="712381" cy="1260305"/>
            <a:chOff x="6243608" y="3544752"/>
            <a:chExt cx="712381" cy="1260305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5AFC5979-E2D5-4D43-BB37-0FC88FA6E605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10.0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AFAD04E-0614-4438-BA92-1E8C5762985E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10.0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C07C2716-BB28-4109-BF6C-E02C2475641E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EB2E1AFA-6BDC-499E-8EC0-98C81B23848F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28C995-094E-4444-B809-0C7428BF2E3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CE17E-D6B8-4E51-986A-327A9B062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Array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32043F-CA62-49DC-966B-4A380C3EDD0B}"/>
              </a:ext>
            </a:extLst>
          </p:cNvPr>
          <p:cNvSpPr/>
          <p:nvPr userDrawn="1"/>
        </p:nvSpPr>
        <p:spPr bwMode="auto">
          <a:xfrm>
            <a:off x="4306185" y="130561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D575EF-97A8-4CD3-8B8C-26E2033A1EF5}"/>
              </a:ext>
            </a:extLst>
          </p:cNvPr>
          <p:cNvSpPr/>
          <p:nvPr userDrawn="1"/>
        </p:nvSpPr>
        <p:spPr bwMode="auto">
          <a:xfrm>
            <a:off x="4306184" y="1897334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DB479D-2C5B-4165-8357-E1947F156B11}"/>
              </a:ext>
            </a:extLst>
          </p:cNvPr>
          <p:cNvSpPr/>
          <p:nvPr userDrawn="1"/>
        </p:nvSpPr>
        <p:spPr bwMode="auto">
          <a:xfrm>
            <a:off x="4306184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8C3663A-F245-42D1-A548-EEF24EF71039}"/>
              </a:ext>
            </a:extLst>
          </p:cNvPr>
          <p:cNvSpPr/>
          <p:nvPr userDrawn="1"/>
        </p:nvSpPr>
        <p:spPr bwMode="auto">
          <a:xfrm>
            <a:off x="4306183" y="318433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EB8126-1A50-45A2-AB71-4864924B6F3E}"/>
              </a:ext>
            </a:extLst>
          </p:cNvPr>
          <p:cNvSpPr/>
          <p:nvPr userDrawn="1"/>
        </p:nvSpPr>
        <p:spPr bwMode="auto">
          <a:xfrm>
            <a:off x="5295009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98AB4A-0995-4629-9E68-9E5E9AB89B31}"/>
              </a:ext>
            </a:extLst>
          </p:cNvPr>
          <p:cNvSpPr/>
          <p:nvPr userDrawn="1"/>
        </p:nvSpPr>
        <p:spPr bwMode="auto">
          <a:xfrm>
            <a:off x="6241887" y="249576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115E149-CC00-4B49-AEC9-A0378303FEC4}"/>
              </a:ext>
            </a:extLst>
          </p:cNvPr>
          <p:cNvSpPr/>
          <p:nvPr userDrawn="1"/>
        </p:nvSpPr>
        <p:spPr bwMode="auto">
          <a:xfrm>
            <a:off x="5295009" y="157487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233806-F519-4931-AA10-35517B1502CF}"/>
              </a:ext>
            </a:extLst>
          </p:cNvPr>
          <p:cNvSpPr/>
          <p:nvPr userDrawn="1"/>
        </p:nvSpPr>
        <p:spPr bwMode="auto">
          <a:xfrm>
            <a:off x="6209409" y="157092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30F74-0603-4C5F-8D5F-8F8E661CC1C7}"/>
              </a:ext>
            </a:extLst>
          </p:cNvPr>
          <p:cNvSpPr txBox="1"/>
          <p:nvPr userDrawn="1"/>
        </p:nvSpPr>
        <p:spPr>
          <a:xfrm>
            <a:off x="4534253" y="979885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0170B18-869D-41A3-8B72-C5DCDDC3AFBB}"/>
              </a:ext>
            </a:extLst>
          </p:cNvPr>
          <p:cNvSpPr txBox="1"/>
          <p:nvPr userDrawn="1"/>
        </p:nvSpPr>
        <p:spPr>
          <a:xfrm>
            <a:off x="4563847" y="2860031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F1D1BB6-59AF-4308-B09E-8AEDF97C9A41}"/>
              </a:ext>
            </a:extLst>
          </p:cNvPr>
          <p:cNvSpPr txBox="1"/>
          <p:nvPr userDrawn="1"/>
        </p:nvSpPr>
        <p:spPr>
          <a:xfrm>
            <a:off x="4542581" y="2184419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3D11107-4B5E-4493-B05F-EDAA593638A6}"/>
              </a:ext>
            </a:extLst>
          </p:cNvPr>
          <p:cNvSpPr txBox="1"/>
          <p:nvPr userDrawn="1"/>
        </p:nvSpPr>
        <p:spPr>
          <a:xfrm>
            <a:off x="5471879" y="2187802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lx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6259FEA-A6BE-4DEC-8359-82F64C612591}"/>
              </a:ext>
            </a:extLst>
          </p:cNvPr>
          <p:cNvSpPr txBox="1"/>
          <p:nvPr userDrawn="1"/>
        </p:nvSpPr>
        <p:spPr>
          <a:xfrm>
            <a:off x="6390916" y="1273636"/>
            <a:ext cx="392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ih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20AA456-6C3B-40DF-8D2C-6E0234C420B7}"/>
              </a:ext>
            </a:extLst>
          </p:cNvPr>
          <p:cNvSpPr txBox="1"/>
          <p:nvPr userDrawn="1"/>
        </p:nvSpPr>
        <p:spPr>
          <a:xfrm>
            <a:off x="6396205" y="2184419"/>
            <a:ext cx="451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lf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9AF1D60E-F7BC-420B-8C7D-69668D8EB357}"/>
              </a:ext>
            </a:extLst>
          </p:cNvPr>
          <p:cNvGrpSpPr/>
          <p:nvPr userDrawn="1"/>
        </p:nvGrpSpPr>
        <p:grpSpPr>
          <a:xfrm>
            <a:off x="5295009" y="3540642"/>
            <a:ext cx="712381" cy="1260305"/>
            <a:chOff x="5295009" y="3540642"/>
            <a:chExt cx="712381" cy="126030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8B7A3CB-2E5C-451D-A0A4-0F1A7F5DD625}"/>
                </a:ext>
              </a:extLst>
            </p:cNvPr>
            <p:cNvSpPr/>
            <p:nvPr userDrawn="1"/>
          </p:nvSpPr>
          <p:spPr bwMode="auto">
            <a:xfrm>
              <a:off x="5295009" y="354064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20.0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27A52CF-598D-41E0-9A0E-F50052403066}"/>
                </a:ext>
              </a:extLst>
            </p:cNvPr>
            <p:cNvSpPr/>
            <p:nvPr userDrawn="1"/>
          </p:nvSpPr>
          <p:spPr bwMode="auto">
            <a:xfrm>
              <a:off x="5295009" y="386574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65.0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3A6105D-59FF-4F6C-8A19-275605083F99}"/>
                </a:ext>
              </a:extLst>
            </p:cNvPr>
            <p:cNvSpPr/>
            <p:nvPr userDrawn="1"/>
          </p:nvSpPr>
          <p:spPr bwMode="auto">
            <a:xfrm>
              <a:off x="5295009" y="417747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CF28B60-2DCD-43F5-A6B5-0ED53FCB846C}"/>
                </a:ext>
              </a:extLst>
            </p:cNvPr>
            <p:cNvSpPr/>
            <p:nvPr userDrawn="1"/>
          </p:nvSpPr>
          <p:spPr bwMode="auto">
            <a:xfrm>
              <a:off x="5295009" y="448921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82C1EFB8-11DA-46B6-A04E-D394808E0A0D}"/>
              </a:ext>
            </a:extLst>
          </p:cNvPr>
          <p:cNvSpPr/>
          <p:nvPr userDrawn="1"/>
        </p:nvSpPr>
        <p:spPr bwMode="auto">
          <a:xfrm>
            <a:off x="5498416" y="1574457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42616F0-1E40-4A42-9E89-F790741F5E15}"/>
              </a:ext>
            </a:extLst>
          </p:cNvPr>
          <p:cNvSpPr/>
          <p:nvPr userDrawn="1"/>
        </p:nvSpPr>
        <p:spPr bwMode="auto">
          <a:xfrm>
            <a:off x="6406951" y="156583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FBD8F669-BA24-41F7-9DA4-21D339443303}"/>
              </a:ext>
            </a:extLst>
          </p:cNvPr>
          <p:cNvSpPr/>
          <p:nvPr userDrawn="1"/>
        </p:nvSpPr>
        <p:spPr bwMode="auto">
          <a:xfrm>
            <a:off x="5504558" y="2506002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1F935B4-D60C-4D50-831A-C55AC439E6FC}"/>
              </a:ext>
            </a:extLst>
          </p:cNvPr>
          <p:cNvSpPr/>
          <p:nvPr userDrawn="1"/>
        </p:nvSpPr>
        <p:spPr bwMode="auto">
          <a:xfrm>
            <a:off x="6433537" y="249639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6A11286-C9EA-4266-8ACE-88E3938A2D61}"/>
              </a:ext>
            </a:extLst>
          </p:cNvPr>
          <p:cNvCxnSpPr>
            <a:cxnSpLocks/>
            <a:stCxn id="47" idx="4"/>
          </p:cNvCxnSpPr>
          <p:nvPr userDrawn="1"/>
        </p:nvCxnSpPr>
        <p:spPr bwMode="auto">
          <a:xfrm>
            <a:off x="5657984" y="2812854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25C3168-D84E-4438-A775-AEAF4C00390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86963" y="2813878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494DA45-0117-4B15-B59C-5C4B0E26537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724815" y="2193327"/>
            <a:ext cx="0" cy="136068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32026E51-FD17-49F3-B6E7-A10C2B7E47D1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8686848" y="1719259"/>
            <a:ext cx="0" cy="182584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6871E2C-220B-4D12-B5A5-6D76970FEAB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60377" y="1719259"/>
            <a:ext cx="2126471" cy="753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0C75CCE-7D06-4B3A-9A93-CA110180F8E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433537" y="2198033"/>
            <a:ext cx="1291278" cy="11035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98592C5-02C3-4AB2-9A7A-DDE53799697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580287" y="1726790"/>
            <a:ext cx="910882" cy="49678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48DAD5B9-0A1F-4F24-85A3-F67FAEC8D6EC}"/>
              </a:ext>
            </a:extLst>
          </p:cNvPr>
          <p:cNvSpPr txBox="1"/>
          <p:nvPr userDrawn="1"/>
        </p:nvSpPr>
        <p:spPr>
          <a:xfrm>
            <a:off x="4088156" y="5166989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771B39A-B6D1-450D-8B40-529EB9FEB383}"/>
              </a:ext>
            </a:extLst>
          </p:cNvPr>
          <p:cNvSpPr txBox="1"/>
          <p:nvPr userDrawn="1"/>
        </p:nvSpPr>
        <p:spPr>
          <a:xfrm>
            <a:off x="4346455" y="1577942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669F3F-80A0-45BA-B433-A760C274794F}"/>
              </a:ext>
            </a:extLst>
          </p:cNvPr>
          <p:cNvSpPr/>
          <p:nvPr userDrawn="1"/>
        </p:nvSpPr>
        <p:spPr>
          <a:xfrm>
            <a:off x="4530311" y="1233798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0</a:t>
            </a:r>
            <a:endParaRPr lang="en-US" sz="24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B2C2B59-220D-48D7-81FE-32134A471DA5}"/>
              </a:ext>
            </a:extLst>
          </p:cNvPr>
          <p:cNvSpPr txBox="1"/>
          <p:nvPr userDrawn="1"/>
        </p:nvSpPr>
        <p:spPr>
          <a:xfrm>
            <a:off x="5482512" y="1273636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ix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B84A0BD9-9349-447F-A210-927956A81AC0}"/>
              </a:ext>
            </a:extLst>
          </p:cNvPr>
          <p:cNvSpPr/>
          <p:nvPr userDrawn="1"/>
        </p:nvSpPr>
        <p:spPr>
          <a:xfrm>
            <a:off x="4439101" y="2418495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25</a:t>
            </a:r>
            <a:endParaRPr lang="en-US" sz="2400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D5B7EE7F-53E1-499D-A577-7C5C4A145A34}"/>
              </a:ext>
            </a:extLst>
          </p:cNvPr>
          <p:cNvSpPr/>
          <p:nvPr userDrawn="1"/>
        </p:nvSpPr>
        <p:spPr>
          <a:xfrm>
            <a:off x="4284728" y="3113446"/>
            <a:ext cx="7232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16.7</a:t>
            </a:r>
            <a:endParaRPr lang="en-US" sz="2400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E4DF313-9B87-40B9-A00B-89D8D53D39B1}"/>
              </a:ext>
            </a:extLst>
          </p:cNvPr>
          <p:cNvSpPr txBox="1"/>
          <p:nvPr userDrawn="1"/>
        </p:nvSpPr>
        <p:spPr>
          <a:xfrm>
            <a:off x="4837808" y="5196443"/>
            <a:ext cx="2076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i(</a:t>
            </a:r>
            <a:r>
              <a:rPr lang="en-US" dirty="0" err="1">
                <a:solidFill>
                  <a:schemeClr val="tx2"/>
                </a:solidFill>
              </a:rPr>
              <a:t>x,h</a:t>
            </a:r>
            <a:r>
              <a:rPr lang="en-US" dirty="0">
                <a:solidFill>
                  <a:schemeClr val="tx2"/>
                </a:solidFill>
              </a:rPr>
              <a:t>)		l(</a:t>
            </a:r>
            <a:r>
              <a:rPr lang="en-US" dirty="0" err="1">
                <a:solidFill>
                  <a:schemeClr val="tx2"/>
                </a:solidFill>
              </a:rPr>
              <a:t>x,y</a:t>
            </a:r>
            <a:r>
              <a:rPr lang="en-US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851E705A-712F-4A0C-949A-84FA93992ED9}"/>
              </a:ext>
            </a:extLst>
          </p:cNvPr>
          <p:cNvSpPr/>
          <p:nvPr userDrawn="1"/>
        </p:nvSpPr>
        <p:spPr bwMode="auto">
          <a:xfrm>
            <a:off x="4178591" y="1041987"/>
            <a:ext cx="2945219" cy="2716234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7492FEE-617D-4820-A354-5784CA4D399A}"/>
              </a:ext>
            </a:extLst>
          </p:cNvPr>
          <p:cNvSpPr txBox="1"/>
          <p:nvPr userDrawn="1"/>
        </p:nvSpPr>
        <p:spPr>
          <a:xfrm>
            <a:off x="4497964" y="949844"/>
            <a:ext cx="2306472" cy="113399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8F4990EE-F1C0-47BF-9F02-A2A9369500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2751"/>
            <a:ext cx="4088156" cy="570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7377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ec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77C1B00-027E-4BF1-934D-308AE861C9E6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CE38EB3-E008-4992-8967-FF97C2EF5A92}"/>
              </a:ext>
            </a:extLst>
          </p:cNvPr>
          <p:cNvSpPr txBox="1"/>
          <p:nvPr userDrawn="1"/>
        </p:nvSpPr>
        <p:spPr>
          <a:xfrm>
            <a:off x="3797559" y="5197597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D5A245-D01E-4A95-8E0A-4F31B4C2C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Records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3A7297-7A2A-4796-9A3B-3B1CFAE34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9368"/>
            <a:ext cx="3797559" cy="569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3754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Brec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E25D0111-0F6A-490B-A41E-0D317555BE30}"/>
              </a:ext>
            </a:extLst>
          </p:cNvPr>
          <p:cNvSpPr/>
          <p:nvPr userDrawn="1"/>
        </p:nvSpPr>
        <p:spPr bwMode="auto">
          <a:xfrm>
            <a:off x="3879653" y="1088723"/>
            <a:ext cx="2945219" cy="2716234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D9DCAC34-741A-4893-AAB6-6875CB6B3D8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9D5A245-D01E-4A95-8E0A-4F31B4C2C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Records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3A7297-7A2A-4796-9A3B-3B1CFAE34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9368"/>
            <a:ext cx="3797559" cy="569478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B45AEB0-00E9-46C9-BC65-79869087557A}"/>
              </a:ext>
            </a:extLst>
          </p:cNvPr>
          <p:cNvSpPr/>
          <p:nvPr userDrawn="1"/>
        </p:nvSpPr>
        <p:spPr bwMode="auto">
          <a:xfrm>
            <a:off x="3978072" y="1422049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9EA3B9-73CE-4EC4-9D85-C6D659DD6E5C}"/>
              </a:ext>
            </a:extLst>
          </p:cNvPr>
          <p:cNvSpPr/>
          <p:nvPr userDrawn="1"/>
        </p:nvSpPr>
        <p:spPr bwMode="auto">
          <a:xfrm>
            <a:off x="3978071" y="207092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-1 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4624BF-B829-4626-949D-6DC5A455005D}"/>
              </a:ext>
            </a:extLst>
          </p:cNvPr>
          <p:cNvSpPr/>
          <p:nvPr userDrawn="1"/>
        </p:nvSpPr>
        <p:spPr bwMode="auto">
          <a:xfrm>
            <a:off x="3978071" y="267480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E212F2-0EE8-4A63-B1E2-C1643DCCBA28}"/>
              </a:ext>
            </a:extLst>
          </p:cNvPr>
          <p:cNvSpPr txBox="1"/>
          <p:nvPr userDrawn="1"/>
        </p:nvSpPr>
        <p:spPr>
          <a:xfrm>
            <a:off x="4206140" y="1096321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F64A03-66CF-4B21-9042-48B3C28344CF}"/>
              </a:ext>
            </a:extLst>
          </p:cNvPr>
          <p:cNvSpPr txBox="1"/>
          <p:nvPr userDrawn="1"/>
        </p:nvSpPr>
        <p:spPr>
          <a:xfrm>
            <a:off x="4235734" y="2976467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065A68-916D-4CDF-B625-D06112A8A546}"/>
              </a:ext>
            </a:extLst>
          </p:cNvPr>
          <p:cNvSpPr txBox="1"/>
          <p:nvPr userDrawn="1"/>
        </p:nvSpPr>
        <p:spPr>
          <a:xfrm>
            <a:off x="4018342" y="1751528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FBCCFF-062F-4BF3-9489-D05D87ABDA71}"/>
              </a:ext>
            </a:extLst>
          </p:cNvPr>
          <p:cNvSpPr/>
          <p:nvPr userDrawn="1"/>
        </p:nvSpPr>
        <p:spPr bwMode="auto">
          <a:xfrm>
            <a:off x="3978071" y="3312156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EFEFCD-5DC4-46B7-80D8-5930AD79B5F4}"/>
              </a:ext>
            </a:extLst>
          </p:cNvPr>
          <p:cNvSpPr txBox="1"/>
          <p:nvPr userDrawn="1"/>
        </p:nvSpPr>
        <p:spPr>
          <a:xfrm>
            <a:off x="4214468" y="2358005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F86A25-A381-4BFA-9D5E-C9A3F462D180}"/>
              </a:ext>
            </a:extLst>
          </p:cNvPr>
          <p:cNvSpPr/>
          <p:nvPr userDrawn="1"/>
        </p:nvSpPr>
        <p:spPr bwMode="auto">
          <a:xfrm>
            <a:off x="5031087" y="200545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D2015F-C943-44EE-96CF-19DD92590D8E}"/>
              </a:ext>
            </a:extLst>
          </p:cNvPr>
          <p:cNvSpPr/>
          <p:nvPr userDrawn="1"/>
        </p:nvSpPr>
        <p:spPr bwMode="auto">
          <a:xfrm>
            <a:off x="5034903" y="142155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F5FD074-6397-435E-A9AC-8998F1A33014}"/>
              </a:ext>
            </a:extLst>
          </p:cNvPr>
          <p:cNvSpPr txBox="1"/>
          <p:nvPr userDrawn="1"/>
        </p:nvSpPr>
        <p:spPr>
          <a:xfrm>
            <a:off x="5143210" y="1100380"/>
            <a:ext cx="574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err="1">
                <a:solidFill>
                  <a:schemeClr val="tx2"/>
                </a:solidFill>
              </a:rPr>
              <a:t>img</a:t>
            </a: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D3A0FC4-4229-4E15-B2E6-7D5AB10B6858}"/>
              </a:ext>
            </a:extLst>
          </p:cNvPr>
          <p:cNvSpPr/>
          <p:nvPr userDrawn="1"/>
        </p:nvSpPr>
        <p:spPr bwMode="auto">
          <a:xfrm>
            <a:off x="5232445" y="1416460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1DBFD55-A1F8-4DD6-B818-F37C3A87242C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400811" y="2158432"/>
            <a:ext cx="1752404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0CC1963-6CE5-4840-82C7-59A4F13A22E4}"/>
              </a:ext>
            </a:extLst>
          </p:cNvPr>
          <p:cNvCxnSpPr>
            <a:cxnSpLocks/>
            <a:endCxn id="53" idx="0"/>
          </p:cNvCxnSpPr>
          <p:nvPr userDrawn="1"/>
        </p:nvCxnSpPr>
        <p:spPr bwMode="auto">
          <a:xfrm>
            <a:off x="8428227" y="1569886"/>
            <a:ext cx="5821" cy="51572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7DE691-0F50-4325-AB96-A0BD42672A5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326331" y="1577417"/>
            <a:ext cx="3101896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24CB3490-2296-4C87-B5A7-74A660FC23CC}"/>
              </a:ext>
            </a:extLst>
          </p:cNvPr>
          <p:cNvSpPr txBox="1"/>
          <p:nvPr userDrawn="1"/>
        </p:nvSpPr>
        <p:spPr>
          <a:xfrm>
            <a:off x="5139663" y="1708247"/>
            <a:ext cx="603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lens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D8A2D5D-9E1F-4DF8-95D4-A4F9FAC5FAE9}"/>
              </a:ext>
            </a:extLst>
          </p:cNvPr>
          <p:cNvSpPr/>
          <p:nvPr userDrawn="1"/>
        </p:nvSpPr>
        <p:spPr bwMode="auto">
          <a:xfrm>
            <a:off x="5236792" y="2005006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32CD0D5-51AC-42EF-80A6-16D35B926B88}"/>
              </a:ext>
            </a:extLst>
          </p:cNvPr>
          <p:cNvGrpSpPr/>
          <p:nvPr userDrawn="1"/>
        </p:nvGrpSpPr>
        <p:grpSpPr>
          <a:xfrm>
            <a:off x="7179144" y="2085494"/>
            <a:ext cx="718201" cy="2716985"/>
            <a:chOff x="7179144" y="2085494"/>
            <a:chExt cx="718201" cy="188377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41EBA0A-429B-4FF2-B922-E7835B149CDD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4E423DC-8052-4750-BAE1-B83B790D8EDE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3801C1D3-6A52-42B9-86B1-ADF750C856D5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00A4E191-A8A1-467C-A9B2-3BFDDB31DE3D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ED6E829-4474-473F-A63C-7B5C736BE278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A4E6AE7-A698-4848-90AA-E56727790F3B}"/>
                </a:ext>
              </a:extLst>
            </p:cNvPr>
            <p:cNvSpPr/>
            <p:nvPr userDrawn="1"/>
          </p:nvSpPr>
          <p:spPr bwMode="auto">
            <a:xfrm>
              <a:off x="7179144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A9290D8-78BC-4B70-ABEB-0257C604CE1F}"/>
                </a:ext>
              </a:extLst>
            </p:cNvPr>
            <p:cNvSpPr/>
            <p:nvPr userDrawn="1"/>
          </p:nvSpPr>
          <p:spPr bwMode="auto">
            <a:xfrm>
              <a:off x="7179144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A4366D7-3519-40C5-8471-45942D5277F2}"/>
              </a:ext>
            </a:extLst>
          </p:cNvPr>
          <p:cNvGrpSpPr/>
          <p:nvPr userDrawn="1"/>
        </p:nvGrpSpPr>
        <p:grpSpPr>
          <a:xfrm>
            <a:off x="8077857" y="2085610"/>
            <a:ext cx="716086" cy="2716985"/>
            <a:chOff x="7184964" y="2085494"/>
            <a:chExt cx="716086" cy="1883773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C1E1597C-D9B7-483C-B7A0-A11825031438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08D14A2-E67D-4F7C-BBC2-0BAE7273FA08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B6E81EE7-13FE-4AF2-977E-485E35FE3BC0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ED0784C-8F2C-44C0-864E-A3900B64810C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775013FB-20E1-4A0C-9C8D-AF35B7FA4BCB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EE12B45-4E51-41D3-9DDA-34A90024A3A4}"/>
                </a:ext>
              </a:extLst>
            </p:cNvPr>
            <p:cNvSpPr/>
            <p:nvPr userDrawn="1"/>
          </p:nvSpPr>
          <p:spPr bwMode="auto">
            <a:xfrm>
              <a:off x="7188669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546D625E-626D-47F3-90B2-A235AD00C1F7}"/>
                </a:ext>
              </a:extLst>
            </p:cNvPr>
            <p:cNvSpPr/>
            <p:nvPr userDrawn="1"/>
          </p:nvSpPr>
          <p:spPr bwMode="auto">
            <a:xfrm>
              <a:off x="7188669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AEC94A8B-6EA8-4B7A-A1FB-40C4765351B0}"/>
              </a:ext>
            </a:extLst>
          </p:cNvPr>
          <p:cNvSpPr txBox="1"/>
          <p:nvPr userDrawn="1"/>
        </p:nvSpPr>
        <p:spPr>
          <a:xfrm>
            <a:off x="7258590" y="2170871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71B69B5-F682-4679-B1F0-75620EBDCB93}"/>
              </a:ext>
            </a:extLst>
          </p:cNvPr>
          <p:cNvSpPr txBox="1"/>
          <p:nvPr userDrawn="1"/>
        </p:nvSpPr>
        <p:spPr>
          <a:xfrm>
            <a:off x="7258590" y="2625847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8F18FC9-02F7-4E5A-87A8-A4C5215EB538}"/>
              </a:ext>
            </a:extLst>
          </p:cNvPr>
          <p:cNvSpPr txBox="1"/>
          <p:nvPr userDrawn="1"/>
        </p:nvSpPr>
        <p:spPr>
          <a:xfrm>
            <a:off x="7258590" y="3089158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36160D9-DD45-4FD9-9562-1FF31EF584D6}"/>
              </a:ext>
            </a:extLst>
          </p:cNvPr>
          <p:cNvSpPr txBox="1"/>
          <p:nvPr userDrawn="1"/>
        </p:nvSpPr>
        <p:spPr>
          <a:xfrm>
            <a:off x="7252293" y="352500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B5F55C4-C118-4CED-A437-BD5AE4D0DE50}"/>
              </a:ext>
            </a:extLst>
          </p:cNvPr>
          <p:cNvSpPr txBox="1"/>
          <p:nvPr userDrawn="1"/>
        </p:nvSpPr>
        <p:spPr>
          <a:xfrm>
            <a:off x="7261352" y="3983709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85A916B-776E-442F-B145-1CA69DB2708E}"/>
              </a:ext>
            </a:extLst>
          </p:cNvPr>
          <p:cNvSpPr txBox="1"/>
          <p:nvPr userDrawn="1"/>
        </p:nvSpPr>
        <p:spPr>
          <a:xfrm>
            <a:off x="7252293" y="440914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3323490-2C69-487E-965D-AE814C533CBE}"/>
              </a:ext>
            </a:extLst>
          </p:cNvPr>
          <p:cNvSpPr txBox="1"/>
          <p:nvPr userDrawn="1"/>
        </p:nvSpPr>
        <p:spPr>
          <a:xfrm>
            <a:off x="8133968" y="2170871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93C5F23-DDEE-41E8-9B16-1C93942CAF1C}"/>
              </a:ext>
            </a:extLst>
          </p:cNvPr>
          <p:cNvSpPr txBox="1"/>
          <p:nvPr userDrawn="1"/>
        </p:nvSpPr>
        <p:spPr>
          <a:xfrm>
            <a:off x="8133968" y="2625847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1.0</a:t>
            </a:r>
            <a:endParaRPr lang="en-US" sz="20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31ED45A-90A5-4540-8B27-FD7B8A099E1D}"/>
              </a:ext>
            </a:extLst>
          </p:cNvPr>
          <p:cNvSpPr txBox="1"/>
          <p:nvPr userDrawn="1"/>
        </p:nvSpPr>
        <p:spPr>
          <a:xfrm>
            <a:off x="8133968" y="3089158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E61BF8F-ADDB-4D9B-9262-9381A7D21750}"/>
              </a:ext>
            </a:extLst>
          </p:cNvPr>
          <p:cNvSpPr txBox="1"/>
          <p:nvPr userDrawn="1"/>
        </p:nvSpPr>
        <p:spPr>
          <a:xfrm>
            <a:off x="8127671" y="352500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2B37877-24EB-4295-88EC-6AC303B855FA}"/>
              </a:ext>
            </a:extLst>
          </p:cNvPr>
          <p:cNvSpPr txBox="1"/>
          <p:nvPr userDrawn="1"/>
        </p:nvSpPr>
        <p:spPr>
          <a:xfrm>
            <a:off x="8136730" y="3983709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403ACDF-5FD8-498D-8CED-96E2716DB68C}"/>
              </a:ext>
            </a:extLst>
          </p:cNvPr>
          <p:cNvSpPr txBox="1"/>
          <p:nvPr userDrawn="1"/>
        </p:nvSpPr>
        <p:spPr>
          <a:xfrm>
            <a:off x="8127671" y="440914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DBC8B8C-9ABB-454C-93D9-901E53F4C567}"/>
              </a:ext>
            </a:extLst>
          </p:cNvPr>
          <p:cNvSpPr txBox="1"/>
          <p:nvPr userDrawn="1"/>
        </p:nvSpPr>
        <p:spPr>
          <a:xfrm>
            <a:off x="7116268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0A61FF0-347D-48E0-8DA7-12CD609E2155}"/>
              </a:ext>
            </a:extLst>
          </p:cNvPr>
          <p:cNvSpPr txBox="1"/>
          <p:nvPr userDrawn="1"/>
        </p:nvSpPr>
        <p:spPr>
          <a:xfrm>
            <a:off x="7116268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072B4BA-DFC3-43F8-9562-3518998D88C6}"/>
              </a:ext>
            </a:extLst>
          </p:cNvPr>
          <p:cNvSpPr txBox="1"/>
          <p:nvPr userDrawn="1"/>
        </p:nvSpPr>
        <p:spPr>
          <a:xfrm>
            <a:off x="7119758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D92D700-4DB1-40C5-8920-B26CE421CA8D}"/>
              </a:ext>
            </a:extLst>
          </p:cNvPr>
          <p:cNvSpPr txBox="1"/>
          <p:nvPr userDrawn="1"/>
        </p:nvSpPr>
        <p:spPr>
          <a:xfrm>
            <a:off x="7116301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DDD0DDC-39BA-4168-848E-786662AB94AB}"/>
              </a:ext>
            </a:extLst>
          </p:cNvPr>
          <p:cNvSpPr txBox="1"/>
          <p:nvPr userDrawn="1"/>
        </p:nvSpPr>
        <p:spPr>
          <a:xfrm>
            <a:off x="7116301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BD386B7-D67A-44FE-8FAB-34F7E57DBE3D}"/>
              </a:ext>
            </a:extLst>
          </p:cNvPr>
          <p:cNvSpPr txBox="1"/>
          <p:nvPr userDrawn="1"/>
        </p:nvSpPr>
        <p:spPr>
          <a:xfrm>
            <a:off x="7119791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0F1577A-58BB-4F94-8284-9ECB48EDFA44}"/>
              </a:ext>
            </a:extLst>
          </p:cNvPr>
          <p:cNvSpPr txBox="1"/>
          <p:nvPr userDrawn="1"/>
        </p:nvSpPr>
        <p:spPr>
          <a:xfrm>
            <a:off x="8007753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BB86A7F-104D-49CF-BA00-E90094DDF4E4}"/>
              </a:ext>
            </a:extLst>
          </p:cNvPr>
          <p:cNvSpPr txBox="1"/>
          <p:nvPr userDrawn="1"/>
        </p:nvSpPr>
        <p:spPr>
          <a:xfrm>
            <a:off x="8007753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CCEADDD-1A7A-477C-9132-35B2FB39844D}"/>
              </a:ext>
            </a:extLst>
          </p:cNvPr>
          <p:cNvSpPr txBox="1"/>
          <p:nvPr userDrawn="1"/>
        </p:nvSpPr>
        <p:spPr>
          <a:xfrm>
            <a:off x="8011243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2950A0A-56BE-4D0F-AF16-6394AA2EB57F}"/>
              </a:ext>
            </a:extLst>
          </p:cNvPr>
          <p:cNvSpPr txBox="1"/>
          <p:nvPr userDrawn="1"/>
        </p:nvSpPr>
        <p:spPr>
          <a:xfrm>
            <a:off x="8007786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0466BCE-9EBD-4C2C-800F-E36BDEDEAA53}"/>
              </a:ext>
            </a:extLst>
          </p:cNvPr>
          <p:cNvSpPr txBox="1"/>
          <p:nvPr userDrawn="1"/>
        </p:nvSpPr>
        <p:spPr>
          <a:xfrm>
            <a:off x="8007786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8D86F5E-5C50-48E4-8A48-BF1535230BC3}"/>
              </a:ext>
            </a:extLst>
          </p:cNvPr>
          <p:cNvSpPr txBox="1"/>
          <p:nvPr userDrawn="1"/>
        </p:nvSpPr>
        <p:spPr>
          <a:xfrm>
            <a:off x="8011276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121E2B7-8C38-4D76-9617-C33262D13B8D}"/>
              </a:ext>
            </a:extLst>
          </p:cNvPr>
          <p:cNvSpPr txBox="1"/>
          <p:nvPr userDrawn="1"/>
        </p:nvSpPr>
        <p:spPr>
          <a:xfrm>
            <a:off x="3797559" y="5197597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91E6488F-651A-4AF8-B530-112AE7BD898C}"/>
              </a:ext>
            </a:extLst>
          </p:cNvPr>
          <p:cNvSpPr txBox="1"/>
          <p:nvPr userDrawn="1"/>
        </p:nvSpPr>
        <p:spPr>
          <a:xfrm>
            <a:off x="5157385" y="1013335"/>
            <a:ext cx="2306472" cy="113399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</p:spTree>
    <p:extLst>
      <p:ext uri="{BB962C8B-B14F-4D97-AF65-F5344CB8AC3E}">
        <p14:creationId xmlns:p14="http://schemas.microsoft.com/office/powerpoint/2010/main" val="300208975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Brec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oup 89">
            <a:extLst>
              <a:ext uri="{FF2B5EF4-FFF2-40B4-BE49-F238E27FC236}">
                <a16:creationId xmlns:a16="http://schemas.microsoft.com/office/drawing/2014/main" id="{1AB148C4-6B8B-436D-95A0-3E136FF261BA}"/>
              </a:ext>
            </a:extLst>
          </p:cNvPr>
          <p:cNvGrpSpPr/>
          <p:nvPr userDrawn="1"/>
        </p:nvGrpSpPr>
        <p:grpSpPr>
          <a:xfrm>
            <a:off x="5003603" y="3793816"/>
            <a:ext cx="1795079" cy="1274769"/>
            <a:chOff x="10073302" y="474435"/>
            <a:chExt cx="1257904" cy="1726071"/>
          </a:xfrm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FD87421A-FD3F-4E92-80A5-F9E51FB0BBB8}"/>
                </a:ext>
              </a:extLst>
            </p:cNvPr>
            <p:cNvSpPr/>
            <p:nvPr userDrawn="1"/>
          </p:nvSpPr>
          <p:spPr bwMode="auto">
            <a:xfrm>
              <a:off x="10073302" y="510473"/>
              <a:ext cx="1257904" cy="1690033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D060E1AB-178E-4DB4-94E8-1903C3B792DC}"/>
                </a:ext>
              </a:extLst>
            </p:cNvPr>
            <p:cNvSpPr txBox="1"/>
            <p:nvPr/>
          </p:nvSpPr>
          <p:spPr>
            <a:xfrm>
              <a:off x="10085915" y="474435"/>
              <a:ext cx="1232677" cy="1105359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func</a:t>
              </a:r>
              <a:r>
                <a:rPr lang="en-US" sz="2400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</a:t>
              </a:r>
            </a:p>
          </p:txBody>
        </p:sp>
      </p:grp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067F7DB7-C005-4157-BD89-5118EEE12186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9D5A245-D01E-4A95-8E0A-4F31B4C2C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Records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45AEB0-00E9-46C9-BC65-79869087557A}"/>
              </a:ext>
            </a:extLst>
          </p:cNvPr>
          <p:cNvSpPr/>
          <p:nvPr userDrawn="1"/>
        </p:nvSpPr>
        <p:spPr bwMode="auto">
          <a:xfrm>
            <a:off x="3978072" y="1422049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9EA3B9-73CE-4EC4-9D85-C6D659DD6E5C}"/>
              </a:ext>
            </a:extLst>
          </p:cNvPr>
          <p:cNvSpPr/>
          <p:nvPr userDrawn="1"/>
        </p:nvSpPr>
        <p:spPr bwMode="auto">
          <a:xfrm>
            <a:off x="3978071" y="207092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-1 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4624BF-B829-4626-949D-6DC5A455005D}"/>
              </a:ext>
            </a:extLst>
          </p:cNvPr>
          <p:cNvSpPr/>
          <p:nvPr userDrawn="1"/>
        </p:nvSpPr>
        <p:spPr bwMode="auto">
          <a:xfrm>
            <a:off x="3978071" y="267480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E212F2-0EE8-4A63-B1E2-C1643DCCBA28}"/>
              </a:ext>
            </a:extLst>
          </p:cNvPr>
          <p:cNvSpPr txBox="1"/>
          <p:nvPr userDrawn="1"/>
        </p:nvSpPr>
        <p:spPr>
          <a:xfrm>
            <a:off x="4206140" y="1096321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F64A03-66CF-4B21-9042-48B3C28344CF}"/>
              </a:ext>
            </a:extLst>
          </p:cNvPr>
          <p:cNvSpPr txBox="1"/>
          <p:nvPr userDrawn="1"/>
        </p:nvSpPr>
        <p:spPr>
          <a:xfrm>
            <a:off x="4235734" y="2976467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065A68-916D-4CDF-B625-D06112A8A546}"/>
              </a:ext>
            </a:extLst>
          </p:cNvPr>
          <p:cNvSpPr txBox="1"/>
          <p:nvPr userDrawn="1"/>
        </p:nvSpPr>
        <p:spPr>
          <a:xfrm>
            <a:off x="4018342" y="1751528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FBCCFF-062F-4BF3-9489-D05D87ABDA71}"/>
              </a:ext>
            </a:extLst>
          </p:cNvPr>
          <p:cNvSpPr/>
          <p:nvPr userDrawn="1"/>
        </p:nvSpPr>
        <p:spPr bwMode="auto">
          <a:xfrm>
            <a:off x="3978071" y="3312156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EFEFCD-5DC4-46B7-80D8-5930AD79B5F4}"/>
              </a:ext>
            </a:extLst>
          </p:cNvPr>
          <p:cNvSpPr txBox="1"/>
          <p:nvPr userDrawn="1"/>
        </p:nvSpPr>
        <p:spPr>
          <a:xfrm>
            <a:off x="4214468" y="2358005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F86A25-A381-4BFA-9D5E-C9A3F462D180}"/>
              </a:ext>
            </a:extLst>
          </p:cNvPr>
          <p:cNvSpPr/>
          <p:nvPr userDrawn="1"/>
        </p:nvSpPr>
        <p:spPr bwMode="auto">
          <a:xfrm>
            <a:off x="5031087" y="200545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D2015F-C943-44EE-96CF-19DD92590D8E}"/>
              </a:ext>
            </a:extLst>
          </p:cNvPr>
          <p:cNvSpPr/>
          <p:nvPr userDrawn="1"/>
        </p:nvSpPr>
        <p:spPr bwMode="auto">
          <a:xfrm>
            <a:off x="5034903" y="142155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D3A0FC4-4229-4E15-B2E6-7D5AB10B6858}"/>
              </a:ext>
            </a:extLst>
          </p:cNvPr>
          <p:cNvSpPr/>
          <p:nvPr userDrawn="1"/>
        </p:nvSpPr>
        <p:spPr bwMode="auto">
          <a:xfrm>
            <a:off x="5232445" y="1416460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1DBFD55-A1F8-4DD6-B818-F37C3A87242C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400811" y="2158432"/>
            <a:ext cx="1752404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0CC1963-6CE5-4840-82C7-59A4F13A22E4}"/>
              </a:ext>
            </a:extLst>
          </p:cNvPr>
          <p:cNvCxnSpPr>
            <a:cxnSpLocks/>
            <a:endCxn id="53" idx="0"/>
          </p:cNvCxnSpPr>
          <p:nvPr userDrawn="1"/>
        </p:nvCxnSpPr>
        <p:spPr bwMode="auto">
          <a:xfrm>
            <a:off x="8428227" y="1569886"/>
            <a:ext cx="5821" cy="51572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7DE691-0F50-4325-AB96-A0BD42672A5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326331" y="1577417"/>
            <a:ext cx="3101896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9D8A2D5D-9E1F-4DF8-95D4-A4F9FAC5FAE9}"/>
              </a:ext>
            </a:extLst>
          </p:cNvPr>
          <p:cNvSpPr/>
          <p:nvPr userDrawn="1"/>
        </p:nvSpPr>
        <p:spPr bwMode="auto">
          <a:xfrm>
            <a:off x="5236792" y="2005006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32CD0D5-51AC-42EF-80A6-16D35B926B88}"/>
              </a:ext>
            </a:extLst>
          </p:cNvPr>
          <p:cNvGrpSpPr/>
          <p:nvPr userDrawn="1"/>
        </p:nvGrpSpPr>
        <p:grpSpPr>
          <a:xfrm>
            <a:off x="7179144" y="2085494"/>
            <a:ext cx="718201" cy="2716985"/>
            <a:chOff x="7179144" y="2085494"/>
            <a:chExt cx="718201" cy="188377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41EBA0A-429B-4FF2-B922-E7835B149CDD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4E423DC-8052-4750-BAE1-B83B790D8EDE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3801C1D3-6A52-42B9-86B1-ADF750C856D5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00A4E191-A8A1-467C-A9B2-3BFDDB31DE3D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ED6E829-4474-473F-A63C-7B5C736BE278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A4E6AE7-A698-4848-90AA-E56727790F3B}"/>
                </a:ext>
              </a:extLst>
            </p:cNvPr>
            <p:cNvSpPr/>
            <p:nvPr userDrawn="1"/>
          </p:nvSpPr>
          <p:spPr bwMode="auto">
            <a:xfrm>
              <a:off x="7179144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A9290D8-78BC-4B70-ABEB-0257C604CE1F}"/>
                </a:ext>
              </a:extLst>
            </p:cNvPr>
            <p:cNvSpPr/>
            <p:nvPr userDrawn="1"/>
          </p:nvSpPr>
          <p:spPr bwMode="auto">
            <a:xfrm>
              <a:off x="7179144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A4366D7-3519-40C5-8471-45942D5277F2}"/>
              </a:ext>
            </a:extLst>
          </p:cNvPr>
          <p:cNvGrpSpPr/>
          <p:nvPr userDrawn="1"/>
        </p:nvGrpSpPr>
        <p:grpSpPr>
          <a:xfrm>
            <a:off x="8077857" y="2085610"/>
            <a:ext cx="716086" cy="2716985"/>
            <a:chOff x="7184964" y="2085494"/>
            <a:chExt cx="716086" cy="1883773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C1E1597C-D9B7-483C-B7A0-A11825031438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08D14A2-E67D-4F7C-BBC2-0BAE7273FA08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B6E81EE7-13FE-4AF2-977E-485E35FE3BC0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ED0784C-8F2C-44C0-864E-A3900B64810C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775013FB-20E1-4A0C-9C8D-AF35B7FA4BCB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EE12B45-4E51-41D3-9DDA-34A90024A3A4}"/>
                </a:ext>
              </a:extLst>
            </p:cNvPr>
            <p:cNvSpPr/>
            <p:nvPr userDrawn="1"/>
          </p:nvSpPr>
          <p:spPr bwMode="auto">
            <a:xfrm>
              <a:off x="7188669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546D625E-626D-47F3-90B2-A235AD00C1F7}"/>
                </a:ext>
              </a:extLst>
            </p:cNvPr>
            <p:cNvSpPr/>
            <p:nvPr userDrawn="1"/>
          </p:nvSpPr>
          <p:spPr bwMode="auto">
            <a:xfrm>
              <a:off x="7188669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AEC94A8B-6EA8-4B7A-A1FB-40C4765351B0}"/>
              </a:ext>
            </a:extLst>
          </p:cNvPr>
          <p:cNvSpPr txBox="1"/>
          <p:nvPr userDrawn="1"/>
        </p:nvSpPr>
        <p:spPr>
          <a:xfrm>
            <a:off x="7258590" y="2170871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71B69B5-F682-4679-B1F0-75620EBDCB93}"/>
              </a:ext>
            </a:extLst>
          </p:cNvPr>
          <p:cNvSpPr txBox="1"/>
          <p:nvPr userDrawn="1"/>
        </p:nvSpPr>
        <p:spPr>
          <a:xfrm>
            <a:off x="7258590" y="2625847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8F18FC9-02F7-4E5A-87A8-A4C5215EB538}"/>
              </a:ext>
            </a:extLst>
          </p:cNvPr>
          <p:cNvSpPr txBox="1"/>
          <p:nvPr userDrawn="1"/>
        </p:nvSpPr>
        <p:spPr>
          <a:xfrm>
            <a:off x="7258590" y="3089158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36160D9-DD45-4FD9-9562-1FF31EF584D6}"/>
              </a:ext>
            </a:extLst>
          </p:cNvPr>
          <p:cNvSpPr txBox="1"/>
          <p:nvPr userDrawn="1"/>
        </p:nvSpPr>
        <p:spPr>
          <a:xfrm>
            <a:off x="7252293" y="352500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B5F55C4-C118-4CED-A437-BD5AE4D0DE50}"/>
              </a:ext>
            </a:extLst>
          </p:cNvPr>
          <p:cNvSpPr txBox="1"/>
          <p:nvPr userDrawn="1"/>
        </p:nvSpPr>
        <p:spPr>
          <a:xfrm>
            <a:off x="7261352" y="3983709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85A916B-776E-442F-B145-1CA69DB2708E}"/>
              </a:ext>
            </a:extLst>
          </p:cNvPr>
          <p:cNvSpPr txBox="1"/>
          <p:nvPr userDrawn="1"/>
        </p:nvSpPr>
        <p:spPr>
          <a:xfrm>
            <a:off x="7252293" y="440914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3323490-2C69-487E-965D-AE814C533CBE}"/>
              </a:ext>
            </a:extLst>
          </p:cNvPr>
          <p:cNvSpPr txBox="1"/>
          <p:nvPr userDrawn="1"/>
        </p:nvSpPr>
        <p:spPr>
          <a:xfrm>
            <a:off x="8133968" y="2170871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93C5F23-DDEE-41E8-9B16-1C93942CAF1C}"/>
              </a:ext>
            </a:extLst>
          </p:cNvPr>
          <p:cNvSpPr txBox="1"/>
          <p:nvPr userDrawn="1"/>
        </p:nvSpPr>
        <p:spPr>
          <a:xfrm>
            <a:off x="8133968" y="2625847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1.0</a:t>
            </a:r>
            <a:endParaRPr lang="en-US" sz="20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31ED45A-90A5-4540-8B27-FD7B8A099E1D}"/>
              </a:ext>
            </a:extLst>
          </p:cNvPr>
          <p:cNvSpPr txBox="1"/>
          <p:nvPr userDrawn="1"/>
        </p:nvSpPr>
        <p:spPr>
          <a:xfrm>
            <a:off x="8133968" y="3089158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E61BF8F-ADDB-4D9B-9262-9381A7D21750}"/>
              </a:ext>
            </a:extLst>
          </p:cNvPr>
          <p:cNvSpPr txBox="1"/>
          <p:nvPr userDrawn="1"/>
        </p:nvSpPr>
        <p:spPr>
          <a:xfrm>
            <a:off x="8127671" y="352500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2B37877-24EB-4295-88EC-6AC303B855FA}"/>
              </a:ext>
            </a:extLst>
          </p:cNvPr>
          <p:cNvSpPr txBox="1"/>
          <p:nvPr userDrawn="1"/>
        </p:nvSpPr>
        <p:spPr>
          <a:xfrm>
            <a:off x="8136730" y="3983709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403ACDF-5FD8-498D-8CED-96E2716DB68C}"/>
              </a:ext>
            </a:extLst>
          </p:cNvPr>
          <p:cNvSpPr txBox="1"/>
          <p:nvPr userDrawn="1"/>
        </p:nvSpPr>
        <p:spPr>
          <a:xfrm>
            <a:off x="8127671" y="440914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DBC8B8C-9ABB-454C-93D9-901E53F4C567}"/>
              </a:ext>
            </a:extLst>
          </p:cNvPr>
          <p:cNvSpPr txBox="1"/>
          <p:nvPr userDrawn="1"/>
        </p:nvSpPr>
        <p:spPr>
          <a:xfrm>
            <a:off x="7116268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0A61FF0-347D-48E0-8DA7-12CD609E2155}"/>
              </a:ext>
            </a:extLst>
          </p:cNvPr>
          <p:cNvSpPr txBox="1"/>
          <p:nvPr userDrawn="1"/>
        </p:nvSpPr>
        <p:spPr>
          <a:xfrm>
            <a:off x="7116268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072B4BA-DFC3-43F8-9562-3518998D88C6}"/>
              </a:ext>
            </a:extLst>
          </p:cNvPr>
          <p:cNvSpPr txBox="1"/>
          <p:nvPr userDrawn="1"/>
        </p:nvSpPr>
        <p:spPr>
          <a:xfrm>
            <a:off x="7119758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D92D700-4DB1-40C5-8920-B26CE421CA8D}"/>
              </a:ext>
            </a:extLst>
          </p:cNvPr>
          <p:cNvSpPr txBox="1"/>
          <p:nvPr userDrawn="1"/>
        </p:nvSpPr>
        <p:spPr>
          <a:xfrm>
            <a:off x="7116301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DDD0DDC-39BA-4168-848E-786662AB94AB}"/>
              </a:ext>
            </a:extLst>
          </p:cNvPr>
          <p:cNvSpPr txBox="1"/>
          <p:nvPr userDrawn="1"/>
        </p:nvSpPr>
        <p:spPr>
          <a:xfrm>
            <a:off x="7116301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BD386B7-D67A-44FE-8FAB-34F7E57DBE3D}"/>
              </a:ext>
            </a:extLst>
          </p:cNvPr>
          <p:cNvSpPr txBox="1"/>
          <p:nvPr userDrawn="1"/>
        </p:nvSpPr>
        <p:spPr>
          <a:xfrm>
            <a:off x="7119791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0F1577A-58BB-4F94-8284-9ECB48EDFA44}"/>
              </a:ext>
            </a:extLst>
          </p:cNvPr>
          <p:cNvSpPr txBox="1"/>
          <p:nvPr userDrawn="1"/>
        </p:nvSpPr>
        <p:spPr>
          <a:xfrm>
            <a:off x="8007753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BB86A7F-104D-49CF-BA00-E90094DDF4E4}"/>
              </a:ext>
            </a:extLst>
          </p:cNvPr>
          <p:cNvSpPr txBox="1"/>
          <p:nvPr userDrawn="1"/>
        </p:nvSpPr>
        <p:spPr>
          <a:xfrm>
            <a:off x="8007753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CCEADDD-1A7A-477C-9132-35B2FB39844D}"/>
              </a:ext>
            </a:extLst>
          </p:cNvPr>
          <p:cNvSpPr txBox="1"/>
          <p:nvPr userDrawn="1"/>
        </p:nvSpPr>
        <p:spPr>
          <a:xfrm>
            <a:off x="8011243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2950A0A-56BE-4D0F-AF16-6394AA2EB57F}"/>
              </a:ext>
            </a:extLst>
          </p:cNvPr>
          <p:cNvSpPr txBox="1"/>
          <p:nvPr userDrawn="1"/>
        </p:nvSpPr>
        <p:spPr>
          <a:xfrm>
            <a:off x="8007786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0466BCE-9EBD-4C2C-800F-E36BDEDEAA53}"/>
              </a:ext>
            </a:extLst>
          </p:cNvPr>
          <p:cNvSpPr txBox="1"/>
          <p:nvPr userDrawn="1"/>
        </p:nvSpPr>
        <p:spPr>
          <a:xfrm>
            <a:off x="8007786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8D86F5E-5C50-48E4-8A48-BF1535230BC3}"/>
              </a:ext>
            </a:extLst>
          </p:cNvPr>
          <p:cNvSpPr txBox="1"/>
          <p:nvPr userDrawn="1"/>
        </p:nvSpPr>
        <p:spPr>
          <a:xfrm>
            <a:off x="8011276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35763451-1032-4227-9B53-45842809E7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55" y="2311859"/>
            <a:ext cx="3444524" cy="2110168"/>
          </a:xfrm>
          <a:prstGeom prst="rect">
            <a:avLst/>
          </a:prstGeom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72AEB52C-2D31-463C-A172-8C92CEECF56F}"/>
              </a:ext>
            </a:extLst>
          </p:cNvPr>
          <p:cNvSpPr txBox="1"/>
          <p:nvPr userDrawn="1"/>
        </p:nvSpPr>
        <p:spPr>
          <a:xfrm>
            <a:off x="3797559" y="5197597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8A628361-5C9C-4430-87DF-963F72386C55}"/>
              </a:ext>
            </a:extLst>
          </p:cNvPr>
          <p:cNvSpPr txBox="1"/>
          <p:nvPr userDrawn="1"/>
        </p:nvSpPr>
        <p:spPr>
          <a:xfrm>
            <a:off x="5143210" y="1100380"/>
            <a:ext cx="574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err="1">
                <a:solidFill>
                  <a:schemeClr val="tx2"/>
                </a:solidFill>
              </a:rPr>
              <a:t>img</a:t>
            </a: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A9BB3761-17D7-4BD7-86FE-EC8DD12FB5C3}"/>
              </a:ext>
            </a:extLst>
          </p:cNvPr>
          <p:cNvSpPr txBox="1"/>
          <p:nvPr userDrawn="1"/>
        </p:nvSpPr>
        <p:spPr>
          <a:xfrm>
            <a:off x="5139663" y="1708247"/>
            <a:ext cx="603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lens</a:t>
            </a:r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D49F84C7-5AF6-4E87-BE4D-A635A7021AEA}"/>
              </a:ext>
            </a:extLst>
          </p:cNvPr>
          <p:cNvSpPr/>
          <p:nvPr userDrawn="1"/>
        </p:nvSpPr>
        <p:spPr bwMode="auto">
          <a:xfrm>
            <a:off x="3879653" y="1088723"/>
            <a:ext cx="2945219" cy="2716234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BCE79A1-CCF1-43BD-8E26-9368732ABFE1}"/>
              </a:ext>
            </a:extLst>
          </p:cNvPr>
          <p:cNvSpPr txBox="1"/>
          <p:nvPr userDrawn="1"/>
        </p:nvSpPr>
        <p:spPr>
          <a:xfrm>
            <a:off x="5157385" y="1013335"/>
            <a:ext cx="2306472" cy="113399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</p:spTree>
    <p:extLst>
      <p:ext uri="{BB962C8B-B14F-4D97-AF65-F5344CB8AC3E}">
        <p14:creationId xmlns:p14="http://schemas.microsoft.com/office/powerpoint/2010/main" val="16760527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Brec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D9DCAC34-741A-4893-AAB6-6875CB6B3D8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9D5A245-D01E-4A95-8E0A-4F31B4C2C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Records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3A7297-7A2A-4796-9A3B-3B1CFAE34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9368"/>
            <a:ext cx="3797559" cy="569478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B45AEB0-00E9-46C9-BC65-79869087557A}"/>
              </a:ext>
            </a:extLst>
          </p:cNvPr>
          <p:cNvSpPr/>
          <p:nvPr userDrawn="1"/>
        </p:nvSpPr>
        <p:spPr bwMode="auto">
          <a:xfrm>
            <a:off x="3978072" y="1422049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0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9EA3B9-73CE-4EC4-9D85-C6D659DD6E5C}"/>
              </a:ext>
            </a:extLst>
          </p:cNvPr>
          <p:cNvSpPr/>
          <p:nvPr userDrawn="1"/>
        </p:nvSpPr>
        <p:spPr bwMode="auto">
          <a:xfrm>
            <a:off x="3978071" y="207092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4624BF-B829-4626-949D-6DC5A455005D}"/>
              </a:ext>
            </a:extLst>
          </p:cNvPr>
          <p:cNvSpPr/>
          <p:nvPr userDrawn="1"/>
        </p:nvSpPr>
        <p:spPr bwMode="auto">
          <a:xfrm>
            <a:off x="3978071" y="267480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E212F2-0EE8-4A63-B1E2-C1643DCCBA28}"/>
              </a:ext>
            </a:extLst>
          </p:cNvPr>
          <p:cNvSpPr txBox="1"/>
          <p:nvPr userDrawn="1"/>
        </p:nvSpPr>
        <p:spPr>
          <a:xfrm>
            <a:off x="4206140" y="1096321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F64A03-66CF-4B21-9042-48B3C28344CF}"/>
              </a:ext>
            </a:extLst>
          </p:cNvPr>
          <p:cNvSpPr txBox="1"/>
          <p:nvPr userDrawn="1"/>
        </p:nvSpPr>
        <p:spPr>
          <a:xfrm>
            <a:off x="4235734" y="2976467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065A68-916D-4CDF-B625-D06112A8A546}"/>
              </a:ext>
            </a:extLst>
          </p:cNvPr>
          <p:cNvSpPr txBox="1"/>
          <p:nvPr userDrawn="1"/>
        </p:nvSpPr>
        <p:spPr>
          <a:xfrm>
            <a:off x="4018342" y="1751528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FBCCFF-062F-4BF3-9489-D05D87ABDA71}"/>
              </a:ext>
            </a:extLst>
          </p:cNvPr>
          <p:cNvSpPr/>
          <p:nvPr userDrawn="1"/>
        </p:nvSpPr>
        <p:spPr bwMode="auto">
          <a:xfrm>
            <a:off x="3978071" y="3312156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EFEFCD-5DC4-46B7-80D8-5930AD79B5F4}"/>
              </a:ext>
            </a:extLst>
          </p:cNvPr>
          <p:cNvSpPr txBox="1"/>
          <p:nvPr userDrawn="1"/>
        </p:nvSpPr>
        <p:spPr>
          <a:xfrm>
            <a:off x="4214468" y="2358005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F86A25-A381-4BFA-9D5E-C9A3F462D180}"/>
              </a:ext>
            </a:extLst>
          </p:cNvPr>
          <p:cNvSpPr/>
          <p:nvPr userDrawn="1"/>
        </p:nvSpPr>
        <p:spPr bwMode="auto">
          <a:xfrm>
            <a:off x="5031087" y="200545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D2015F-C943-44EE-96CF-19DD92590D8E}"/>
              </a:ext>
            </a:extLst>
          </p:cNvPr>
          <p:cNvSpPr/>
          <p:nvPr userDrawn="1"/>
        </p:nvSpPr>
        <p:spPr bwMode="auto">
          <a:xfrm>
            <a:off x="5034903" y="142155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D3A0FC4-4229-4E15-B2E6-7D5AB10B6858}"/>
              </a:ext>
            </a:extLst>
          </p:cNvPr>
          <p:cNvSpPr/>
          <p:nvPr userDrawn="1"/>
        </p:nvSpPr>
        <p:spPr bwMode="auto">
          <a:xfrm>
            <a:off x="5232445" y="1416460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1DBFD55-A1F8-4DD6-B818-F37C3A87242C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400811" y="2158432"/>
            <a:ext cx="1752404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0CC1963-6CE5-4840-82C7-59A4F13A22E4}"/>
              </a:ext>
            </a:extLst>
          </p:cNvPr>
          <p:cNvCxnSpPr>
            <a:cxnSpLocks/>
            <a:endCxn id="53" idx="0"/>
          </p:cNvCxnSpPr>
          <p:nvPr userDrawn="1"/>
        </p:nvCxnSpPr>
        <p:spPr bwMode="auto">
          <a:xfrm>
            <a:off x="8428227" y="1569886"/>
            <a:ext cx="5821" cy="51572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7DE691-0F50-4325-AB96-A0BD42672A5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326331" y="1577417"/>
            <a:ext cx="3101896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9D8A2D5D-9E1F-4DF8-95D4-A4F9FAC5FAE9}"/>
              </a:ext>
            </a:extLst>
          </p:cNvPr>
          <p:cNvSpPr/>
          <p:nvPr userDrawn="1"/>
        </p:nvSpPr>
        <p:spPr bwMode="auto">
          <a:xfrm>
            <a:off x="5236792" y="2005006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32CD0D5-51AC-42EF-80A6-16D35B926B88}"/>
              </a:ext>
            </a:extLst>
          </p:cNvPr>
          <p:cNvGrpSpPr/>
          <p:nvPr userDrawn="1"/>
        </p:nvGrpSpPr>
        <p:grpSpPr>
          <a:xfrm>
            <a:off x="7179144" y="2085494"/>
            <a:ext cx="718201" cy="2716985"/>
            <a:chOff x="7179144" y="2085494"/>
            <a:chExt cx="718201" cy="188377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41EBA0A-429B-4FF2-B922-E7835B149CDD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4E423DC-8052-4750-BAE1-B83B790D8EDE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3801C1D3-6A52-42B9-86B1-ADF750C856D5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00A4E191-A8A1-467C-A9B2-3BFDDB31DE3D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ED6E829-4474-473F-A63C-7B5C736BE278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A4E6AE7-A698-4848-90AA-E56727790F3B}"/>
                </a:ext>
              </a:extLst>
            </p:cNvPr>
            <p:cNvSpPr/>
            <p:nvPr userDrawn="1"/>
          </p:nvSpPr>
          <p:spPr bwMode="auto">
            <a:xfrm>
              <a:off x="7179144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A9290D8-78BC-4B70-ABEB-0257C604CE1F}"/>
                </a:ext>
              </a:extLst>
            </p:cNvPr>
            <p:cNvSpPr/>
            <p:nvPr userDrawn="1"/>
          </p:nvSpPr>
          <p:spPr bwMode="auto">
            <a:xfrm>
              <a:off x="7179144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A4366D7-3519-40C5-8471-45942D5277F2}"/>
              </a:ext>
            </a:extLst>
          </p:cNvPr>
          <p:cNvGrpSpPr/>
          <p:nvPr userDrawn="1"/>
        </p:nvGrpSpPr>
        <p:grpSpPr>
          <a:xfrm>
            <a:off x="8077857" y="2085610"/>
            <a:ext cx="716086" cy="2716985"/>
            <a:chOff x="7184964" y="2085494"/>
            <a:chExt cx="716086" cy="1883773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C1E1597C-D9B7-483C-B7A0-A11825031438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08D14A2-E67D-4F7C-BBC2-0BAE7273FA08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B6E81EE7-13FE-4AF2-977E-485E35FE3BC0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ED0784C-8F2C-44C0-864E-A3900B64810C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775013FB-20E1-4A0C-9C8D-AF35B7FA4BCB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EE12B45-4E51-41D3-9DDA-34A90024A3A4}"/>
                </a:ext>
              </a:extLst>
            </p:cNvPr>
            <p:cNvSpPr/>
            <p:nvPr userDrawn="1"/>
          </p:nvSpPr>
          <p:spPr bwMode="auto">
            <a:xfrm>
              <a:off x="7188669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546D625E-626D-47F3-90B2-A235AD00C1F7}"/>
                </a:ext>
              </a:extLst>
            </p:cNvPr>
            <p:cNvSpPr/>
            <p:nvPr userDrawn="1"/>
          </p:nvSpPr>
          <p:spPr bwMode="auto">
            <a:xfrm>
              <a:off x="7188669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DB5F55C4-C118-4CED-A437-BD5AE4D0DE50}"/>
              </a:ext>
            </a:extLst>
          </p:cNvPr>
          <p:cNvSpPr txBox="1"/>
          <p:nvPr userDrawn="1"/>
        </p:nvSpPr>
        <p:spPr>
          <a:xfrm>
            <a:off x="7261352" y="3983709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85A916B-776E-442F-B145-1CA69DB2708E}"/>
              </a:ext>
            </a:extLst>
          </p:cNvPr>
          <p:cNvSpPr txBox="1"/>
          <p:nvPr userDrawn="1"/>
        </p:nvSpPr>
        <p:spPr>
          <a:xfrm>
            <a:off x="7252293" y="440914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3323490-2C69-487E-965D-AE814C533CBE}"/>
              </a:ext>
            </a:extLst>
          </p:cNvPr>
          <p:cNvSpPr txBox="1"/>
          <p:nvPr userDrawn="1"/>
        </p:nvSpPr>
        <p:spPr>
          <a:xfrm>
            <a:off x="8133968" y="2170871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93C5F23-DDEE-41E8-9B16-1C93942CAF1C}"/>
              </a:ext>
            </a:extLst>
          </p:cNvPr>
          <p:cNvSpPr txBox="1"/>
          <p:nvPr userDrawn="1"/>
        </p:nvSpPr>
        <p:spPr>
          <a:xfrm>
            <a:off x="8133968" y="2625847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1.0</a:t>
            </a:r>
            <a:endParaRPr lang="en-US" sz="20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31ED45A-90A5-4540-8B27-FD7B8A099E1D}"/>
              </a:ext>
            </a:extLst>
          </p:cNvPr>
          <p:cNvSpPr txBox="1"/>
          <p:nvPr userDrawn="1"/>
        </p:nvSpPr>
        <p:spPr>
          <a:xfrm>
            <a:off x="8133968" y="3089158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E61BF8F-ADDB-4D9B-9262-9381A7D21750}"/>
              </a:ext>
            </a:extLst>
          </p:cNvPr>
          <p:cNvSpPr txBox="1"/>
          <p:nvPr userDrawn="1"/>
        </p:nvSpPr>
        <p:spPr>
          <a:xfrm>
            <a:off x="8127671" y="352500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2B37877-24EB-4295-88EC-6AC303B855FA}"/>
              </a:ext>
            </a:extLst>
          </p:cNvPr>
          <p:cNvSpPr txBox="1"/>
          <p:nvPr userDrawn="1"/>
        </p:nvSpPr>
        <p:spPr>
          <a:xfrm>
            <a:off x="8136730" y="3983709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403ACDF-5FD8-498D-8CED-96E2716DB68C}"/>
              </a:ext>
            </a:extLst>
          </p:cNvPr>
          <p:cNvSpPr txBox="1"/>
          <p:nvPr userDrawn="1"/>
        </p:nvSpPr>
        <p:spPr>
          <a:xfrm>
            <a:off x="8127671" y="440914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DBC8B8C-9ABB-454C-93D9-901E53F4C567}"/>
              </a:ext>
            </a:extLst>
          </p:cNvPr>
          <p:cNvSpPr txBox="1"/>
          <p:nvPr userDrawn="1"/>
        </p:nvSpPr>
        <p:spPr>
          <a:xfrm>
            <a:off x="7116268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0A61FF0-347D-48E0-8DA7-12CD609E2155}"/>
              </a:ext>
            </a:extLst>
          </p:cNvPr>
          <p:cNvSpPr txBox="1"/>
          <p:nvPr userDrawn="1"/>
        </p:nvSpPr>
        <p:spPr>
          <a:xfrm>
            <a:off x="7116268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072B4BA-DFC3-43F8-9562-3518998D88C6}"/>
              </a:ext>
            </a:extLst>
          </p:cNvPr>
          <p:cNvSpPr txBox="1"/>
          <p:nvPr userDrawn="1"/>
        </p:nvSpPr>
        <p:spPr>
          <a:xfrm>
            <a:off x="7119758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D92D700-4DB1-40C5-8920-B26CE421CA8D}"/>
              </a:ext>
            </a:extLst>
          </p:cNvPr>
          <p:cNvSpPr txBox="1"/>
          <p:nvPr userDrawn="1"/>
        </p:nvSpPr>
        <p:spPr>
          <a:xfrm>
            <a:off x="7116301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DDD0DDC-39BA-4168-848E-786662AB94AB}"/>
              </a:ext>
            </a:extLst>
          </p:cNvPr>
          <p:cNvSpPr txBox="1"/>
          <p:nvPr userDrawn="1"/>
        </p:nvSpPr>
        <p:spPr>
          <a:xfrm>
            <a:off x="7116301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BD386B7-D67A-44FE-8FAB-34F7E57DBE3D}"/>
              </a:ext>
            </a:extLst>
          </p:cNvPr>
          <p:cNvSpPr txBox="1"/>
          <p:nvPr userDrawn="1"/>
        </p:nvSpPr>
        <p:spPr>
          <a:xfrm>
            <a:off x="7119791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0F1577A-58BB-4F94-8284-9ECB48EDFA44}"/>
              </a:ext>
            </a:extLst>
          </p:cNvPr>
          <p:cNvSpPr txBox="1"/>
          <p:nvPr userDrawn="1"/>
        </p:nvSpPr>
        <p:spPr>
          <a:xfrm>
            <a:off x="8007753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BB86A7F-104D-49CF-BA00-E90094DDF4E4}"/>
              </a:ext>
            </a:extLst>
          </p:cNvPr>
          <p:cNvSpPr txBox="1"/>
          <p:nvPr userDrawn="1"/>
        </p:nvSpPr>
        <p:spPr>
          <a:xfrm>
            <a:off x="8007753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CCEADDD-1A7A-477C-9132-35B2FB39844D}"/>
              </a:ext>
            </a:extLst>
          </p:cNvPr>
          <p:cNvSpPr txBox="1"/>
          <p:nvPr userDrawn="1"/>
        </p:nvSpPr>
        <p:spPr>
          <a:xfrm>
            <a:off x="8011243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2950A0A-56BE-4D0F-AF16-6394AA2EB57F}"/>
              </a:ext>
            </a:extLst>
          </p:cNvPr>
          <p:cNvSpPr txBox="1"/>
          <p:nvPr userDrawn="1"/>
        </p:nvSpPr>
        <p:spPr>
          <a:xfrm>
            <a:off x="8007786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0466BCE-9EBD-4C2C-800F-E36BDEDEAA53}"/>
              </a:ext>
            </a:extLst>
          </p:cNvPr>
          <p:cNvSpPr txBox="1"/>
          <p:nvPr userDrawn="1"/>
        </p:nvSpPr>
        <p:spPr>
          <a:xfrm>
            <a:off x="8007786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8D86F5E-5C50-48E4-8A48-BF1535230BC3}"/>
              </a:ext>
            </a:extLst>
          </p:cNvPr>
          <p:cNvSpPr txBox="1"/>
          <p:nvPr userDrawn="1"/>
        </p:nvSpPr>
        <p:spPr>
          <a:xfrm>
            <a:off x="8011276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121E2B7-8C38-4D76-9617-C33262D13B8D}"/>
              </a:ext>
            </a:extLst>
          </p:cNvPr>
          <p:cNvSpPr txBox="1"/>
          <p:nvPr userDrawn="1"/>
        </p:nvSpPr>
        <p:spPr>
          <a:xfrm>
            <a:off x="3797559" y="5197597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B0014581-2104-49B5-8E2C-930E89C3B13B}"/>
              </a:ext>
            </a:extLst>
          </p:cNvPr>
          <p:cNvSpPr/>
          <p:nvPr userDrawn="1"/>
        </p:nvSpPr>
        <p:spPr>
          <a:xfrm>
            <a:off x="6270867" y="2258523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E9D352A-1B43-4848-BEEE-F36339D31302}"/>
              </a:ext>
            </a:extLst>
          </p:cNvPr>
          <p:cNvSpPr/>
          <p:nvPr userDrawn="1"/>
        </p:nvSpPr>
        <p:spPr bwMode="auto">
          <a:xfrm>
            <a:off x="3978071" y="207092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2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E5FD3C7-B955-4DAC-83B0-20E752E15CBD}"/>
              </a:ext>
            </a:extLst>
          </p:cNvPr>
          <p:cNvSpPr txBox="1"/>
          <p:nvPr userDrawn="1"/>
        </p:nvSpPr>
        <p:spPr>
          <a:xfrm>
            <a:off x="7161190" y="2170871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20.0</a:t>
            </a:r>
            <a:endParaRPr lang="en-US" sz="2000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B653DB2-E3FB-4EB2-B61A-79DB4C537539}"/>
              </a:ext>
            </a:extLst>
          </p:cNvPr>
          <p:cNvSpPr txBox="1"/>
          <p:nvPr userDrawn="1"/>
        </p:nvSpPr>
        <p:spPr>
          <a:xfrm>
            <a:off x="7161190" y="2625847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10.0</a:t>
            </a:r>
            <a:endParaRPr lang="en-US" sz="2000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D594992-BCA5-4652-8792-A8F18D4B690A}"/>
              </a:ext>
            </a:extLst>
          </p:cNvPr>
          <p:cNvSpPr txBox="1"/>
          <p:nvPr userDrawn="1"/>
        </p:nvSpPr>
        <p:spPr>
          <a:xfrm>
            <a:off x="7161190" y="3089158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65.0</a:t>
            </a:r>
            <a:endParaRPr lang="en-US" sz="2000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25B3C69-E979-4B5F-8324-EB926C56B51E}"/>
              </a:ext>
            </a:extLst>
          </p:cNvPr>
          <p:cNvSpPr txBox="1"/>
          <p:nvPr userDrawn="1"/>
        </p:nvSpPr>
        <p:spPr>
          <a:xfrm>
            <a:off x="7154893" y="3525005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10.0</a:t>
            </a:r>
            <a:endParaRPr lang="en-US" sz="2000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0068398-B883-4F84-8476-31B7B8811D25}"/>
              </a:ext>
            </a:extLst>
          </p:cNvPr>
          <p:cNvSpPr txBox="1"/>
          <p:nvPr userDrawn="1"/>
        </p:nvSpPr>
        <p:spPr>
          <a:xfrm>
            <a:off x="5143210" y="1100380"/>
            <a:ext cx="574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err="1">
                <a:solidFill>
                  <a:schemeClr val="tx2"/>
                </a:solidFill>
              </a:rPr>
              <a:t>img</a:t>
            </a: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AABB8C4D-E07D-40E3-8FFD-E34BBFC39DC4}"/>
              </a:ext>
            </a:extLst>
          </p:cNvPr>
          <p:cNvSpPr txBox="1"/>
          <p:nvPr userDrawn="1"/>
        </p:nvSpPr>
        <p:spPr>
          <a:xfrm>
            <a:off x="5139663" y="1708247"/>
            <a:ext cx="603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lens</a:t>
            </a:r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59399722-14CC-41D4-91BD-2952027B8C1E}"/>
              </a:ext>
            </a:extLst>
          </p:cNvPr>
          <p:cNvSpPr/>
          <p:nvPr userDrawn="1"/>
        </p:nvSpPr>
        <p:spPr bwMode="auto">
          <a:xfrm>
            <a:off x="3879653" y="1088723"/>
            <a:ext cx="2945219" cy="2716234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BE08720C-ECD8-45BB-B44D-817E2531216E}"/>
              </a:ext>
            </a:extLst>
          </p:cNvPr>
          <p:cNvSpPr txBox="1"/>
          <p:nvPr userDrawn="1"/>
        </p:nvSpPr>
        <p:spPr>
          <a:xfrm>
            <a:off x="5157385" y="1013335"/>
            <a:ext cx="2306472" cy="113399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</p:spTree>
    <p:extLst>
      <p:ext uri="{BB962C8B-B14F-4D97-AF65-F5344CB8AC3E}">
        <p14:creationId xmlns:p14="http://schemas.microsoft.com/office/powerpoint/2010/main" val="33205488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oBrec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D9DCAC34-741A-4893-AAB6-6875CB6B3D8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9D5A245-D01E-4A95-8E0A-4F31B4C2C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Records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3A7297-7A2A-4796-9A3B-3B1CFAE34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9368"/>
            <a:ext cx="3797559" cy="569478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B45AEB0-00E9-46C9-BC65-79869087557A}"/>
              </a:ext>
            </a:extLst>
          </p:cNvPr>
          <p:cNvSpPr/>
          <p:nvPr userDrawn="1"/>
        </p:nvSpPr>
        <p:spPr bwMode="auto">
          <a:xfrm>
            <a:off x="3978072" y="1422049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9EA3B9-73CE-4EC4-9D85-C6D659DD6E5C}"/>
              </a:ext>
            </a:extLst>
          </p:cNvPr>
          <p:cNvSpPr/>
          <p:nvPr userDrawn="1"/>
        </p:nvSpPr>
        <p:spPr bwMode="auto">
          <a:xfrm>
            <a:off x="3978071" y="207092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4624BF-B829-4626-949D-6DC5A455005D}"/>
              </a:ext>
            </a:extLst>
          </p:cNvPr>
          <p:cNvSpPr/>
          <p:nvPr userDrawn="1"/>
        </p:nvSpPr>
        <p:spPr bwMode="auto">
          <a:xfrm>
            <a:off x="3978071" y="267480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25.0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E212F2-0EE8-4A63-B1E2-C1643DCCBA28}"/>
              </a:ext>
            </a:extLst>
          </p:cNvPr>
          <p:cNvSpPr txBox="1"/>
          <p:nvPr userDrawn="1"/>
        </p:nvSpPr>
        <p:spPr>
          <a:xfrm>
            <a:off x="4206140" y="1096321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F64A03-66CF-4B21-9042-48B3C28344CF}"/>
              </a:ext>
            </a:extLst>
          </p:cNvPr>
          <p:cNvSpPr txBox="1"/>
          <p:nvPr userDrawn="1"/>
        </p:nvSpPr>
        <p:spPr>
          <a:xfrm>
            <a:off x="4235734" y="2976467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065A68-916D-4CDF-B625-D06112A8A546}"/>
              </a:ext>
            </a:extLst>
          </p:cNvPr>
          <p:cNvSpPr txBox="1"/>
          <p:nvPr userDrawn="1"/>
        </p:nvSpPr>
        <p:spPr>
          <a:xfrm>
            <a:off x="4018342" y="1751528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FBCCFF-062F-4BF3-9489-D05D87ABDA71}"/>
              </a:ext>
            </a:extLst>
          </p:cNvPr>
          <p:cNvSpPr/>
          <p:nvPr userDrawn="1"/>
        </p:nvSpPr>
        <p:spPr bwMode="auto">
          <a:xfrm>
            <a:off x="3978071" y="3312156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16.7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EFEFCD-5DC4-46B7-80D8-5930AD79B5F4}"/>
              </a:ext>
            </a:extLst>
          </p:cNvPr>
          <p:cNvSpPr txBox="1"/>
          <p:nvPr userDrawn="1"/>
        </p:nvSpPr>
        <p:spPr>
          <a:xfrm>
            <a:off x="4214468" y="2358005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F86A25-A381-4BFA-9D5E-C9A3F462D180}"/>
              </a:ext>
            </a:extLst>
          </p:cNvPr>
          <p:cNvSpPr/>
          <p:nvPr userDrawn="1"/>
        </p:nvSpPr>
        <p:spPr bwMode="auto">
          <a:xfrm>
            <a:off x="5031087" y="200545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D2015F-C943-44EE-96CF-19DD92590D8E}"/>
              </a:ext>
            </a:extLst>
          </p:cNvPr>
          <p:cNvSpPr/>
          <p:nvPr userDrawn="1"/>
        </p:nvSpPr>
        <p:spPr bwMode="auto">
          <a:xfrm>
            <a:off x="5034903" y="142155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D3A0FC4-4229-4E15-B2E6-7D5AB10B6858}"/>
              </a:ext>
            </a:extLst>
          </p:cNvPr>
          <p:cNvSpPr/>
          <p:nvPr userDrawn="1"/>
        </p:nvSpPr>
        <p:spPr bwMode="auto">
          <a:xfrm>
            <a:off x="5232445" y="1416460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1DBFD55-A1F8-4DD6-B818-F37C3A87242C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400811" y="2158432"/>
            <a:ext cx="1752404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0CC1963-6CE5-4840-82C7-59A4F13A22E4}"/>
              </a:ext>
            </a:extLst>
          </p:cNvPr>
          <p:cNvCxnSpPr>
            <a:cxnSpLocks/>
            <a:endCxn id="53" idx="0"/>
          </p:cNvCxnSpPr>
          <p:nvPr userDrawn="1"/>
        </p:nvCxnSpPr>
        <p:spPr bwMode="auto">
          <a:xfrm>
            <a:off x="8428227" y="1569886"/>
            <a:ext cx="5821" cy="51572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7DE691-0F50-4325-AB96-A0BD42672A5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326331" y="1577417"/>
            <a:ext cx="3101896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9D8A2D5D-9E1F-4DF8-95D4-A4F9FAC5FAE9}"/>
              </a:ext>
            </a:extLst>
          </p:cNvPr>
          <p:cNvSpPr/>
          <p:nvPr userDrawn="1"/>
        </p:nvSpPr>
        <p:spPr bwMode="auto">
          <a:xfrm>
            <a:off x="5236792" y="2005006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32CD0D5-51AC-42EF-80A6-16D35B926B88}"/>
              </a:ext>
            </a:extLst>
          </p:cNvPr>
          <p:cNvGrpSpPr/>
          <p:nvPr userDrawn="1"/>
        </p:nvGrpSpPr>
        <p:grpSpPr>
          <a:xfrm>
            <a:off x="7179144" y="2085494"/>
            <a:ext cx="718201" cy="2716985"/>
            <a:chOff x="7179144" y="2085494"/>
            <a:chExt cx="718201" cy="188377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41EBA0A-429B-4FF2-B922-E7835B149CDD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4E423DC-8052-4750-BAE1-B83B790D8EDE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3801C1D3-6A52-42B9-86B1-ADF750C856D5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00A4E191-A8A1-467C-A9B2-3BFDDB31DE3D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ED6E829-4474-473F-A63C-7B5C736BE278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A4E6AE7-A698-4848-90AA-E56727790F3B}"/>
                </a:ext>
              </a:extLst>
            </p:cNvPr>
            <p:cNvSpPr/>
            <p:nvPr userDrawn="1"/>
          </p:nvSpPr>
          <p:spPr bwMode="auto">
            <a:xfrm>
              <a:off x="7179144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A9290D8-78BC-4B70-ABEB-0257C604CE1F}"/>
                </a:ext>
              </a:extLst>
            </p:cNvPr>
            <p:cNvSpPr/>
            <p:nvPr userDrawn="1"/>
          </p:nvSpPr>
          <p:spPr bwMode="auto">
            <a:xfrm>
              <a:off x="7179144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A4366D7-3519-40C5-8471-45942D5277F2}"/>
              </a:ext>
            </a:extLst>
          </p:cNvPr>
          <p:cNvGrpSpPr/>
          <p:nvPr userDrawn="1"/>
        </p:nvGrpSpPr>
        <p:grpSpPr>
          <a:xfrm>
            <a:off x="8077857" y="2085610"/>
            <a:ext cx="716086" cy="2716985"/>
            <a:chOff x="7184964" y="2085494"/>
            <a:chExt cx="716086" cy="1883773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C1E1597C-D9B7-483C-B7A0-A11825031438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08D14A2-E67D-4F7C-BBC2-0BAE7273FA08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B6E81EE7-13FE-4AF2-977E-485E35FE3BC0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ED0784C-8F2C-44C0-864E-A3900B64810C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775013FB-20E1-4A0C-9C8D-AF35B7FA4BCB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EE12B45-4E51-41D3-9DDA-34A90024A3A4}"/>
                </a:ext>
              </a:extLst>
            </p:cNvPr>
            <p:cNvSpPr/>
            <p:nvPr userDrawn="1"/>
          </p:nvSpPr>
          <p:spPr bwMode="auto">
            <a:xfrm>
              <a:off x="7188669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546D625E-626D-47F3-90B2-A235AD00C1F7}"/>
                </a:ext>
              </a:extLst>
            </p:cNvPr>
            <p:cNvSpPr/>
            <p:nvPr userDrawn="1"/>
          </p:nvSpPr>
          <p:spPr bwMode="auto">
            <a:xfrm>
              <a:off x="7188669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DB5F55C4-C118-4CED-A437-BD5AE4D0DE50}"/>
              </a:ext>
            </a:extLst>
          </p:cNvPr>
          <p:cNvSpPr txBox="1"/>
          <p:nvPr userDrawn="1"/>
        </p:nvSpPr>
        <p:spPr>
          <a:xfrm>
            <a:off x="7261352" y="3983709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85A916B-776E-442F-B145-1CA69DB2708E}"/>
              </a:ext>
            </a:extLst>
          </p:cNvPr>
          <p:cNvSpPr txBox="1"/>
          <p:nvPr userDrawn="1"/>
        </p:nvSpPr>
        <p:spPr>
          <a:xfrm>
            <a:off x="7252293" y="440914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3323490-2C69-487E-965D-AE814C533CBE}"/>
              </a:ext>
            </a:extLst>
          </p:cNvPr>
          <p:cNvSpPr txBox="1"/>
          <p:nvPr userDrawn="1"/>
        </p:nvSpPr>
        <p:spPr>
          <a:xfrm>
            <a:off x="8133968" y="2170871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93C5F23-DDEE-41E8-9B16-1C93942CAF1C}"/>
              </a:ext>
            </a:extLst>
          </p:cNvPr>
          <p:cNvSpPr txBox="1"/>
          <p:nvPr userDrawn="1"/>
        </p:nvSpPr>
        <p:spPr>
          <a:xfrm>
            <a:off x="8133968" y="2625847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1.0</a:t>
            </a:r>
            <a:endParaRPr lang="en-US" sz="20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31ED45A-90A5-4540-8B27-FD7B8A099E1D}"/>
              </a:ext>
            </a:extLst>
          </p:cNvPr>
          <p:cNvSpPr txBox="1"/>
          <p:nvPr userDrawn="1"/>
        </p:nvSpPr>
        <p:spPr>
          <a:xfrm>
            <a:off x="8133968" y="3089158"/>
            <a:ext cx="8671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40.0</a:t>
            </a:r>
            <a:endParaRPr lang="en-US" sz="20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E61BF8F-ADDB-4D9B-9262-9381A7D21750}"/>
              </a:ext>
            </a:extLst>
          </p:cNvPr>
          <p:cNvSpPr txBox="1"/>
          <p:nvPr userDrawn="1"/>
        </p:nvSpPr>
        <p:spPr>
          <a:xfrm>
            <a:off x="8065876" y="3525005"/>
            <a:ext cx="7121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-1.0</a:t>
            </a:r>
            <a:endParaRPr lang="en-US" sz="20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2B37877-24EB-4295-88EC-6AC303B855FA}"/>
              </a:ext>
            </a:extLst>
          </p:cNvPr>
          <p:cNvSpPr txBox="1"/>
          <p:nvPr userDrawn="1"/>
        </p:nvSpPr>
        <p:spPr>
          <a:xfrm>
            <a:off x="8136729" y="3983709"/>
            <a:ext cx="800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81.7</a:t>
            </a:r>
            <a:endParaRPr lang="en-US" sz="20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403ACDF-5FD8-498D-8CED-96E2716DB68C}"/>
              </a:ext>
            </a:extLst>
          </p:cNvPr>
          <p:cNvSpPr txBox="1"/>
          <p:nvPr userDrawn="1"/>
        </p:nvSpPr>
        <p:spPr>
          <a:xfrm>
            <a:off x="8127671" y="4409145"/>
            <a:ext cx="7365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0.67</a:t>
            </a:r>
            <a:endParaRPr lang="en-US" sz="2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DBC8B8C-9ABB-454C-93D9-901E53F4C567}"/>
              </a:ext>
            </a:extLst>
          </p:cNvPr>
          <p:cNvSpPr txBox="1"/>
          <p:nvPr userDrawn="1"/>
        </p:nvSpPr>
        <p:spPr>
          <a:xfrm>
            <a:off x="7116268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0A61FF0-347D-48E0-8DA7-12CD609E2155}"/>
              </a:ext>
            </a:extLst>
          </p:cNvPr>
          <p:cNvSpPr txBox="1"/>
          <p:nvPr userDrawn="1"/>
        </p:nvSpPr>
        <p:spPr>
          <a:xfrm>
            <a:off x="7116268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072B4BA-DFC3-43F8-9562-3518998D88C6}"/>
              </a:ext>
            </a:extLst>
          </p:cNvPr>
          <p:cNvSpPr txBox="1"/>
          <p:nvPr userDrawn="1"/>
        </p:nvSpPr>
        <p:spPr>
          <a:xfrm>
            <a:off x="7119758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D92D700-4DB1-40C5-8920-B26CE421CA8D}"/>
              </a:ext>
            </a:extLst>
          </p:cNvPr>
          <p:cNvSpPr txBox="1"/>
          <p:nvPr userDrawn="1"/>
        </p:nvSpPr>
        <p:spPr>
          <a:xfrm>
            <a:off x="7116301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DDD0DDC-39BA-4168-848E-786662AB94AB}"/>
              </a:ext>
            </a:extLst>
          </p:cNvPr>
          <p:cNvSpPr txBox="1"/>
          <p:nvPr userDrawn="1"/>
        </p:nvSpPr>
        <p:spPr>
          <a:xfrm>
            <a:off x="7116301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BD386B7-D67A-44FE-8FAB-34F7E57DBE3D}"/>
              </a:ext>
            </a:extLst>
          </p:cNvPr>
          <p:cNvSpPr txBox="1"/>
          <p:nvPr userDrawn="1"/>
        </p:nvSpPr>
        <p:spPr>
          <a:xfrm>
            <a:off x="7119791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0F1577A-58BB-4F94-8284-9ECB48EDFA44}"/>
              </a:ext>
            </a:extLst>
          </p:cNvPr>
          <p:cNvSpPr txBox="1"/>
          <p:nvPr userDrawn="1"/>
        </p:nvSpPr>
        <p:spPr>
          <a:xfrm>
            <a:off x="8007753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BB86A7F-104D-49CF-BA00-E90094DDF4E4}"/>
              </a:ext>
            </a:extLst>
          </p:cNvPr>
          <p:cNvSpPr txBox="1"/>
          <p:nvPr userDrawn="1"/>
        </p:nvSpPr>
        <p:spPr>
          <a:xfrm>
            <a:off x="8007753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CCEADDD-1A7A-477C-9132-35B2FB39844D}"/>
              </a:ext>
            </a:extLst>
          </p:cNvPr>
          <p:cNvSpPr txBox="1"/>
          <p:nvPr userDrawn="1"/>
        </p:nvSpPr>
        <p:spPr>
          <a:xfrm>
            <a:off x="8011243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2950A0A-56BE-4D0F-AF16-6394AA2EB57F}"/>
              </a:ext>
            </a:extLst>
          </p:cNvPr>
          <p:cNvSpPr txBox="1"/>
          <p:nvPr userDrawn="1"/>
        </p:nvSpPr>
        <p:spPr>
          <a:xfrm>
            <a:off x="8007786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0466BCE-9EBD-4C2C-800F-E36BDEDEAA53}"/>
              </a:ext>
            </a:extLst>
          </p:cNvPr>
          <p:cNvSpPr txBox="1"/>
          <p:nvPr userDrawn="1"/>
        </p:nvSpPr>
        <p:spPr>
          <a:xfrm>
            <a:off x="8007786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8D86F5E-5C50-48E4-8A48-BF1535230BC3}"/>
              </a:ext>
            </a:extLst>
          </p:cNvPr>
          <p:cNvSpPr txBox="1"/>
          <p:nvPr userDrawn="1"/>
        </p:nvSpPr>
        <p:spPr>
          <a:xfrm>
            <a:off x="8011276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121E2B7-8C38-4D76-9617-C33262D13B8D}"/>
              </a:ext>
            </a:extLst>
          </p:cNvPr>
          <p:cNvSpPr txBox="1"/>
          <p:nvPr userDrawn="1"/>
        </p:nvSpPr>
        <p:spPr>
          <a:xfrm>
            <a:off x="3797559" y="5197597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B0014581-2104-49B5-8E2C-930E89C3B13B}"/>
              </a:ext>
            </a:extLst>
          </p:cNvPr>
          <p:cNvSpPr/>
          <p:nvPr userDrawn="1"/>
        </p:nvSpPr>
        <p:spPr>
          <a:xfrm>
            <a:off x="6270867" y="2258523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E9D352A-1B43-4848-BEEE-F36339D31302}"/>
              </a:ext>
            </a:extLst>
          </p:cNvPr>
          <p:cNvSpPr/>
          <p:nvPr userDrawn="1"/>
        </p:nvSpPr>
        <p:spPr bwMode="auto">
          <a:xfrm>
            <a:off x="3978071" y="207092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2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E5FD3C7-B955-4DAC-83B0-20E752E15CBD}"/>
              </a:ext>
            </a:extLst>
          </p:cNvPr>
          <p:cNvSpPr txBox="1"/>
          <p:nvPr userDrawn="1"/>
        </p:nvSpPr>
        <p:spPr>
          <a:xfrm>
            <a:off x="7161190" y="2170871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20.0</a:t>
            </a:r>
            <a:endParaRPr lang="en-US" sz="2000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B653DB2-E3FB-4EB2-B61A-79DB4C537539}"/>
              </a:ext>
            </a:extLst>
          </p:cNvPr>
          <p:cNvSpPr txBox="1"/>
          <p:nvPr userDrawn="1"/>
        </p:nvSpPr>
        <p:spPr>
          <a:xfrm>
            <a:off x="7161190" y="2625847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10.0</a:t>
            </a:r>
            <a:endParaRPr lang="en-US" sz="2000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D594992-BCA5-4652-8792-A8F18D4B690A}"/>
              </a:ext>
            </a:extLst>
          </p:cNvPr>
          <p:cNvSpPr txBox="1"/>
          <p:nvPr userDrawn="1"/>
        </p:nvSpPr>
        <p:spPr>
          <a:xfrm>
            <a:off x="7161190" y="3089158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65.0</a:t>
            </a:r>
            <a:endParaRPr lang="en-US" sz="2000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25B3C69-E979-4B5F-8324-EB926C56B51E}"/>
              </a:ext>
            </a:extLst>
          </p:cNvPr>
          <p:cNvSpPr txBox="1"/>
          <p:nvPr userDrawn="1"/>
        </p:nvSpPr>
        <p:spPr>
          <a:xfrm>
            <a:off x="7154893" y="3525005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10.0</a:t>
            </a:r>
            <a:endParaRPr lang="en-US" sz="2000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5F09F711-A8E9-428F-A9DE-02E50957FA93}"/>
              </a:ext>
            </a:extLst>
          </p:cNvPr>
          <p:cNvSpPr txBox="1"/>
          <p:nvPr userDrawn="1"/>
        </p:nvSpPr>
        <p:spPr>
          <a:xfrm>
            <a:off x="5143210" y="1100380"/>
            <a:ext cx="574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err="1">
                <a:solidFill>
                  <a:schemeClr val="tx2"/>
                </a:solidFill>
              </a:rPr>
              <a:t>img</a:t>
            </a: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0F250B8A-9142-4D23-9877-EC80230B15BB}"/>
              </a:ext>
            </a:extLst>
          </p:cNvPr>
          <p:cNvSpPr txBox="1"/>
          <p:nvPr userDrawn="1"/>
        </p:nvSpPr>
        <p:spPr>
          <a:xfrm>
            <a:off x="5139663" y="1708247"/>
            <a:ext cx="603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lens</a:t>
            </a:r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AF47FAAB-EAEA-4275-9F25-787C0FF5CA1C}"/>
              </a:ext>
            </a:extLst>
          </p:cNvPr>
          <p:cNvSpPr/>
          <p:nvPr userDrawn="1"/>
        </p:nvSpPr>
        <p:spPr bwMode="auto">
          <a:xfrm>
            <a:off x="3879653" y="1088723"/>
            <a:ext cx="2945219" cy="2716234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D5AF5D0-DE03-4535-A768-9EC181B3E2C5}"/>
              </a:ext>
            </a:extLst>
          </p:cNvPr>
          <p:cNvSpPr txBox="1"/>
          <p:nvPr userDrawn="1"/>
        </p:nvSpPr>
        <p:spPr>
          <a:xfrm>
            <a:off x="5157385" y="1013335"/>
            <a:ext cx="2306472" cy="113399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</p:spTree>
    <p:extLst>
      <p:ext uri="{BB962C8B-B14F-4D97-AF65-F5344CB8AC3E}">
        <p14:creationId xmlns:p14="http://schemas.microsoft.com/office/powerpoint/2010/main" val="37515755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Brec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5A245-D01E-4A95-8E0A-4F31B4C2C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Records</a:t>
            </a:r>
          </a:p>
        </p:txBody>
      </p:sp>
    </p:spTree>
    <p:extLst>
      <p:ext uri="{BB962C8B-B14F-4D97-AF65-F5344CB8AC3E}">
        <p14:creationId xmlns:p14="http://schemas.microsoft.com/office/powerpoint/2010/main" val="25945396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ew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E4ACA-8BD7-81FB-2E8F-BBB62DF8B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287" y="918428"/>
            <a:ext cx="8153400" cy="244914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5346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hyperlink" Target="https://www.bits2c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hyperlink" Target="https://www.sdba.info/" TargetMode="Externa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©2024 J. D. White. From Problem Definition to Solution using UML and ANSI-C,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40"/>
              </a:rPr>
              <a:t>https://www.sdba.info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and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41"/>
              </a:rPr>
              <a:t>https://www.bits2c.com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Application: Optics</a:t>
            </a:r>
            <a:endParaRPr lang="en-CA" altLang="en-US" sz="2000" dirty="0">
              <a:solidFill>
                <a:schemeClr val="tx2"/>
              </a:solidFill>
            </a:endParaRPr>
          </a:p>
        </p:txBody>
      </p:sp>
      <p:pic>
        <p:nvPicPr>
          <p:cNvPr id="5" name="Picture 4" descr="A circular black and white circular object with text&#10;&#10;Description automatically generated">
            <a:extLst>
              <a:ext uri="{FF2B5EF4-FFF2-40B4-BE49-F238E27FC236}">
                <a16:creationId xmlns:a16="http://schemas.microsoft.com/office/drawing/2014/main" id="{889C64C7-D5D2-F109-D2C5-F49E0971F84B}"/>
              </a:ext>
            </a:extLst>
          </p:cNvPr>
          <p:cNvPicPr>
            <a:picLocks noChangeAspect="1"/>
          </p:cNvPicPr>
          <p:nvPr userDrawn="1"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3" y="57910"/>
            <a:ext cx="780290" cy="780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0E3872-B852-9190-1B3B-619625494B3D}"/>
              </a:ext>
            </a:extLst>
          </p:cNvPr>
          <p:cNvSpPr txBox="1"/>
          <p:nvPr userDrawn="1"/>
        </p:nvSpPr>
        <p:spPr>
          <a:xfrm>
            <a:off x="284869" y="262328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endParaRPr lang="en-US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774" r:id="rId3"/>
    <p:sldLayoutId id="2147483676" r:id="rId4"/>
    <p:sldLayoutId id="2147483678" r:id="rId5"/>
    <p:sldLayoutId id="2147483679" r:id="rId6"/>
    <p:sldLayoutId id="2147483784" r:id="rId7"/>
    <p:sldLayoutId id="2147483680" r:id="rId8"/>
    <p:sldLayoutId id="2147483778" r:id="rId9"/>
    <p:sldLayoutId id="2147483779" r:id="rId10"/>
    <p:sldLayoutId id="2147483781" r:id="rId11"/>
    <p:sldLayoutId id="2147483783" r:id="rId12"/>
    <p:sldLayoutId id="2147483785" r:id="rId13"/>
    <p:sldLayoutId id="2147483786" r:id="rId14"/>
    <p:sldLayoutId id="2147483790" r:id="rId15"/>
    <p:sldLayoutId id="2147483788" r:id="rId16"/>
    <p:sldLayoutId id="2147483791" r:id="rId17"/>
    <p:sldLayoutId id="2147483789" r:id="rId18"/>
    <p:sldLayoutId id="2147483787" r:id="rId19"/>
    <p:sldLayoutId id="2147483793" r:id="rId20"/>
    <p:sldLayoutId id="2147483792" r:id="rId21"/>
    <p:sldLayoutId id="2147483794" r:id="rId22"/>
    <p:sldLayoutId id="2147483795" r:id="rId23"/>
    <p:sldLayoutId id="2147483796" r:id="rId24"/>
    <p:sldLayoutId id="2147483797" r:id="rId25"/>
    <p:sldLayoutId id="2147483798" r:id="rId26"/>
    <p:sldLayoutId id="2147483799" r:id="rId27"/>
    <p:sldLayoutId id="2147483800" r:id="rId28"/>
    <p:sldLayoutId id="2147483801" r:id="rId29"/>
    <p:sldLayoutId id="2147483802" r:id="rId30"/>
    <p:sldLayoutId id="2147483803" r:id="rId31"/>
    <p:sldLayoutId id="2147483804" r:id="rId32"/>
    <p:sldLayoutId id="2147483808" r:id="rId33"/>
    <p:sldLayoutId id="2147483809" r:id="rId34"/>
    <p:sldLayoutId id="2147483810" r:id="rId35"/>
    <p:sldLayoutId id="2147483811" r:id="rId36"/>
    <p:sldLayoutId id="2147483807" r:id="rId37"/>
    <p:sldLayoutId id="2147483812" r:id="rId38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Optical Ray Tracing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294967295"/>
          </p:nvPr>
        </p:nvSpPr>
        <p:spPr>
          <a:xfrm>
            <a:off x="0" y="1006475"/>
            <a:ext cx="4471988" cy="5294313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9936180"/>
              </p:ext>
            </p:extLst>
          </p:nvPr>
        </p:nvGraphicFramePr>
        <p:xfrm>
          <a:off x="1562100" y="4267200"/>
          <a:ext cx="6096000" cy="1483360"/>
        </p:xfrm>
        <a:graphic>
          <a:graphicData uri="http://schemas.openxmlformats.org/drawingml/2006/table">
            <a:tbl>
              <a:tblPr firstRow="1" bandRow="1">
                <a:noFill/>
                <a:tableStyleId>{073A0DAA-6AF3-43AB-8588-CEC1D06C72B9}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27007998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485127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Motivation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Repetition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0112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Single Lens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Arrays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761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Pointers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Records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434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Conditional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Files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94177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9586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D28BA-2B47-3A1A-182E-DAC541D15E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Optical Ray Tracing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475B95-B839-AD34-67BE-9C304E34E3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Implementing in ANSI-C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772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Pseudo-code </a:t>
            </a:r>
            <a:r>
              <a:rPr lang="en-US">
                <a:sym typeface="Wingdings" panose="05000000000000000000" pitchFamily="2" charset="2"/>
              </a:rPr>
              <a:t> ANSI-C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F8E860-91CA-1AD7-1ECD-24C2BDF38BF8}"/>
              </a:ext>
            </a:extLst>
          </p:cNvPr>
          <p:cNvSpPr txBox="1"/>
          <p:nvPr/>
        </p:nvSpPr>
        <p:spPr>
          <a:xfrm>
            <a:off x="727253" y="5828078"/>
            <a:ext cx="3734115" cy="58477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sz="3200" dirty="0">
                <a:solidFill>
                  <a:schemeClr val="bg1"/>
                </a:solidFill>
              </a:rPr>
              <a:t>Write C Code</a:t>
            </a:r>
            <a:endParaRPr lang="en-IN" sz="3200" dirty="0">
              <a:solidFill>
                <a:schemeClr val="bg1"/>
              </a:solidFill>
            </a:endParaRP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CF5C0C87-DE28-4128-B7EA-2F3F118CA5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019280"/>
            <a:ext cx="4572000" cy="4819439"/>
          </a:xfrm>
          <a:prstGeom prst="rect">
            <a:avLst/>
          </a:prstGeom>
        </p:spPr>
      </p:pic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2C89274D-2AF1-49E1-8ABB-E1307152D692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/>
          <a:stretch>
            <a:fillRect/>
          </a:stretch>
        </p:blipFill>
        <p:spPr>
          <a:xfrm>
            <a:off x="4784685" y="935038"/>
            <a:ext cx="4146630" cy="569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802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64D6E2E-5E0B-44C3-8508-61C5986D7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Compile, Link, Run </a:t>
            </a:r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728227-A5EE-4DCD-B279-0401090C2A10}"/>
              </a:ext>
            </a:extLst>
          </p:cNvPr>
          <p:cNvSpPr txBox="1"/>
          <p:nvPr/>
        </p:nvSpPr>
        <p:spPr>
          <a:xfrm>
            <a:off x="3955121" y="3429000"/>
            <a:ext cx="4080643" cy="1384995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chemeClr val="tx2"/>
                </a:solidFill>
              </a:rPr>
              <a:t>gcc</a:t>
            </a:r>
            <a:r>
              <a:rPr lang="en-US" sz="2800" b="1" dirty="0">
                <a:solidFill>
                  <a:schemeClr val="tx2"/>
                </a:solidFill>
              </a:rPr>
              <a:t> –c –Wall -g </a:t>
            </a:r>
            <a:r>
              <a:rPr lang="en-US" sz="2800" dirty="0" err="1">
                <a:solidFill>
                  <a:schemeClr val="tx2"/>
                </a:solidFill>
              </a:rPr>
              <a:t>xxx</a:t>
            </a:r>
            <a:r>
              <a:rPr lang="en-US" sz="2800" b="1" dirty="0" err="1">
                <a:solidFill>
                  <a:schemeClr val="tx2"/>
                </a:solidFill>
              </a:rPr>
              <a:t>.c</a:t>
            </a:r>
            <a:endParaRPr lang="en-US" sz="2800" b="1" dirty="0">
              <a:solidFill>
                <a:schemeClr val="tx2"/>
              </a:solidFill>
            </a:endParaRPr>
          </a:p>
          <a:p>
            <a:r>
              <a:rPr lang="en-US" sz="2800" b="1" dirty="0" err="1">
                <a:solidFill>
                  <a:schemeClr val="tx2"/>
                </a:solidFill>
              </a:rPr>
              <a:t>gcc</a:t>
            </a:r>
            <a:r>
              <a:rPr lang="en-US" sz="2800" b="1" dirty="0">
                <a:solidFill>
                  <a:schemeClr val="tx2"/>
                </a:solidFill>
              </a:rPr>
              <a:t> –o </a:t>
            </a:r>
            <a:r>
              <a:rPr lang="en-US" sz="2800" dirty="0">
                <a:solidFill>
                  <a:schemeClr val="tx2"/>
                </a:solidFill>
              </a:rPr>
              <a:t>y</a:t>
            </a:r>
            <a:r>
              <a:rPr lang="en-US" sz="2800" b="1" dirty="0">
                <a:solidFill>
                  <a:schemeClr val="tx2"/>
                </a:solidFill>
              </a:rPr>
              <a:t>.exe </a:t>
            </a:r>
            <a:r>
              <a:rPr lang="en-US" sz="2800" dirty="0" err="1">
                <a:solidFill>
                  <a:schemeClr val="tx2"/>
                </a:solidFill>
              </a:rPr>
              <a:t>xxx</a:t>
            </a:r>
            <a:r>
              <a:rPr lang="en-US" sz="2800" b="1" dirty="0" err="1">
                <a:solidFill>
                  <a:schemeClr val="tx2"/>
                </a:solidFill>
              </a:rPr>
              <a:t>.o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jinlib</a:t>
            </a:r>
            <a:r>
              <a:rPr lang="en-US" sz="2800" b="1" dirty="0" err="1">
                <a:solidFill>
                  <a:schemeClr val="tx2"/>
                </a:solidFill>
              </a:rPr>
              <a:t>.o</a:t>
            </a:r>
            <a:endParaRPr lang="en-US" sz="2800" b="1" dirty="0">
              <a:solidFill>
                <a:schemeClr val="tx2"/>
              </a:solidFill>
            </a:endParaRPr>
          </a:p>
          <a:p>
            <a:r>
              <a:rPr lang="en-US" sz="2800" dirty="0">
                <a:solidFill>
                  <a:schemeClr val="tx2"/>
                </a:solidFill>
              </a:rPr>
              <a:t>y</a:t>
            </a:r>
            <a:endParaRPr lang="en-IN" sz="2800" dirty="0">
              <a:solidFill>
                <a:schemeClr val="tx2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34FD81-6A86-46CB-8758-904A1338703F}"/>
              </a:ext>
            </a:extLst>
          </p:cNvPr>
          <p:cNvSpPr txBox="1"/>
          <p:nvPr/>
        </p:nvSpPr>
        <p:spPr>
          <a:xfrm>
            <a:off x="3955121" y="5600401"/>
            <a:ext cx="4208830" cy="58477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sz="3200" dirty="0">
                <a:solidFill>
                  <a:schemeClr val="bg1"/>
                </a:solidFill>
              </a:rPr>
              <a:t>Run Code (</a:t>
            </a:r>
            <a:r>
              <a:rPr lang="en-US" sz="3200" dirty="0" err="1">
                <a:solidFill>
                  <a:schemeClr val="bg1"/>
                </a:solidFill>
              </a:rPr>
              <a:t>gdb</a:t>
            </a:r>
            <a:r>
              <a:rPr lang="en-US" sz="3200" dirty="0">
                <a:solidFill>
                  <a:schemeClr val="bg1"/>
                </a:solidFill>
              </a:rPr>
              <a:t>?)</a:t>
            </a:r>
            <a:endParaRPr lang="en-IN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936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Lens Code Analysis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CBDD399-BC1E-1DF8-13C5-93E79F646930}"/>
              </a:ext>
            </a:extLst>
          </p:cNvPr>
          <p:cNvGrpSpPr/>
          <p:nvPr/>
        </p:nvGrpSpPr>
        <p:grpSpPr>
          <a:xfrm>
            <a:off x="2526217" y="968536"/>
            <a:ext cx="6213256" cy="369332"/>
            <a:chOff x="2526217" y="968536"/>
            <a:chExt cx="6213256" cy="36933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FCD9CC2-42FA-4BF6-ABFE-339E8C393B52}"/>
                </a:ext>
              </a:extLst>
            </p:cNvPr>
            <p:cNvSpPr txBox="1"/>
            <p:nvPr/>
          </p:nvSpPr>
          <p:spPr>
            <a:xfrm>
              <a:off x="3142449" y="968536"/>
              <a:ext cx="5597024" cy="369332"/>
            </a:xfrm>
            <a:prstGeom prst="rect">
              <a:avLst/>
            </a:prstGeom>
            <a:solidFill>
              <a:srgbClr val="00B050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Info for Humans: program name, purpose, author, version 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3" name="Right Brace 2">
              <a:extLst>
                <a:ext uri="{FF2B5EF4-FFF2-40B4-BE49-F238E27FC236}">
                  <a16:creationId xmlns:a16="http://schemas.microsoft.com/office/drawing/2014/main" id="{B15C84AA-F89B-4925-91E5-CBE2B4CB0B92}"/>
                </a:ext>
              </a:extLst>
            </p:cNvPr>
            <p:cNvSpPr/>
            <p:nvPr/>
          </p:nvSpPr>
          <p:spPr bwMode="auto">
            <a:xfrm>
              <a:off x="2526217" y="968536"/>
              <a:ext cx="616231" cy="369332"/>
            </a:xfrm>
            <a:prstGeom prst="rightBrace">
              <a:avLst/>
            </a:prstGeom>
            <a:noFill/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4246D19-52D4-4435-ADF4-34A613F2B92B}"/>
              </a:ext>
            </a:extLst>
          </p:cNvPr>
          <p:cNvGrpSpPr/>
          <p:nvPr/>
        </p:nvGrpSpPr>
        <p:grpSpPr>
          <a:xfrm>
            <a:off x="2145671" y="1428266"/>
            <a:ext cx="6998329" cy="369332"/>
            <a:chOff x="2145671" y="1428266"/>
            <a:chExt cx="6998329" cy="36933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604D0DF-BD1D-43EF-B464-D2461F0C6260}"/>
                </a:ext>
              </a:extLst>
            </p:cNvPr>
            <p:cNvSpPr txBox="1"/>
            <p:nvPr/>
          </p:nvSpPr>
          <p:spPr>
            <a:xfrm>
              <a:off x="2526217" y="1428266"/>
              <a:ext cx="6617783" cy="369332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To Pre-processor: Location of function prototypes (standard &amp; others)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5" name="Right Brace 4">
              <a:extLst>
                <a:ext uri="{FF2B5EF4-FFF2-40B4-BE49-F238E27FC236}">
                  <a16:creationId xmlns:a16="http://schemas.microsoft.com/office/drawing/2014/main" id="{3BC7136C-3575-4480-9FA7-C24938B3A3F6}"/>
                </a:ext>
              </a:extLst>
            </p:cNvPr>
            <p:cNvSpPr/>
            <p:nvPr/>
          </p:nvSpPr>
          <p:spPr bwMode="auto">
            <a:xfrm>
              <a:off x="2145671" y="1428266"/>
              <a:ext cx="380546" cy="369332"/>
            </a:xfrm>
            <a:prstGeom prst="rightBrace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804A434-64D8-407C-A6F4-018E71D44053}"/>
              </a:ext>
            </a:extLst>
          </p:cNvPr>
          <p:cNvGrpSpPr/>
          <p:nvPr/>
        </p:nvGrpSpPr>
        <p:grpSpPr>
          <a:xfrm>
            <a:off x="3603277" y="1890498"/>
            <a:ext cx="3286327" cy="369332"/>
            <a:chOff x="3603277" y="1890498"/>
            <a:chExt cx="4870765" cy="36933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32460BF-4BD4-4AF4-A1FF-C4F65158EC51}"/>
                </a:ext>
              </a:extLst>
            </p:cNvPr>
            <p:cNvSpPr txBox="1"/>
            <p:nvPr/>
          </p:nvSpPr>
          <p:spPr>
            <a:xfrm>
              <a:off x="3983823" y="1890498"/>
              <a:ext cx="4490219" cy="369332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Function Prototypes (my own)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3" name="Right Brace 12">
              <a:extLst>
                <a:ext uri="{FF2B5EF4-FFF2-40B4-BE49-F238E27FC236}">
                  <a16:creationId xmlns:a16="http://schemas.microsoft.com/office/drawing/2014/main" id="{BB374863-EDDB-4F48-BE17-2C3FC2EF1C41}"/>
                </a:ext>
              </a:extLst>
            </p:cNvPr>
            <p:cNvSpPr/>
            <p:nvPr/>
          </p:nvSpPr>
          <p:spPr bwMode="auto">
            <a:xfrm>
              <a:off x="3603277" y="1890498"/>
              <a:ext cx="380546" cy="369332"/>
            </a:xfrm>
            <a:prstGeom prst="rightBrace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2456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Lens Code Analysis (Part 1)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2DD2E2-3AAF-4B58-8D1A-7BD405FE6F03}"/>
              </a:ext>
            </a:extLst>
          </p:cNvPr>
          <p:cNvSpPr txBox="1"/>
          <p:nvPr/>
        </p:nvSpPr>
        <p:spPr>
          <a:xfrm>
            <a:off x="3597978" y="950157"/>
            <a:ext cx="1477700" cy="3877985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main()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2B6A013-D025-490F-964E-2A8A12066329}"/>
              </a:ext>
            </a:extLst>
          </p:cNvPr>
          <p:cNvGrpSpPr/>
          <p:nvPr/>
        </p:nvGrpSpPr>
        <p:grpSpPr>
          <a:xfrm>
            <a:off x="3684787" y="1324866"/>
            <a:ext cx="1304081" cy="820744"/>
            <a:chOff x="-1539431" y="2559732"/>
            <a:chExt cx="1304081" cy="82074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2B6526D-E8D6-43C0-BF17-C722C81EA2FA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76B3D9E-8086-4FDF-91FF-A5BED067D80B}"/>
                </a:ext>
              </a:extLst>
            </p:cNvPr>
            <p:cNvSpPr/>
            <p:nvPr/>
          </p:nvSpPr>
          <p:spPr>
            <a:xfrm>
              <a:off x="-1056669" y="2559732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o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4F7F4DA-16A4-4F8A-B048-68A847C3A95B}"/>
              </a:ext>
            </a:extLst>
          </p:cNvPr>
          <p:cNvGrpSpPr/>
          <p:nvPr/>
        </p:nvGrpSpPr>
        <p:grpSpPr>
          <a:xfrm>
            <a:off x="3684787" y="2084339"/>
            <a:ext cx="1304081" cy="820744"/>
            <a:chOff x="-1539431" y="2559732"/>
            <a:chExt cx="1304081" cy="820744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9E2CC48-E4DF-4495-95B7-2CF156C1EC37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9AFA916-FBF2-4EBF-89DB-EF0AAD2D2DCF}"/>
                </a:ext>
              </a:extLst>
            </p:cNvPr>
            <p:cNvSpPr/>
            <p:nvPr/>
          </p:nvSpPr>
          <p:spPr>
            <a:xfrm>
              <a:off x="-1031021" y="2559732"/>
              <a:ext cx="28725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f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8E28F53-BE15-478F-B267-F7BDFC0086DE}"/>
              </a:ext>
            </a:extLst>
          </p:cNvPr>
          <p:cNvGrpSpPr/>
          <p:nvPr/>
        </p:nvGrpSpPr>
        <p:grpSpPr>
          <a:xfrm>
            <a:off x="3684787" y="2843812"/>
            <a:ext cx="1304081" cy="820744"/>
            <a:chOff x="-1539431" y="2559732"/>
            <a:chExt cx="1304081" cy="820744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3AC9004-988E-42B5-BEF1-0592AC346EC7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7A9B221-48A6-4084-BE3F-C33599B8454A}"/>
                </a:ext>
              </a:extLst>
            </p:cNvPr>
            <p:cNvSpPr/>
            <p:nvPr/>
          </p:nvSpPr>
          <p:spPr>
            <a:xfrm>
              <a:off x="-1022205" y="2559732"/>
              <a:ext cx="2696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i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C9E7AA3-17D6-4104-A38F-7A6F33113C98}"/>
              </a:ext>
            </a:extLst>
          </p:cNvPr>
          <p:cNvGrpSpPr/>
          <p:nvPr/>
        </p:nvGrpSpPr>
        <p:grpSpPr>
          <a:xfrm>
            <a:off x="3678140" y="3605923"/>
            <a:ext cx="1304081" cy="820744"/>
            <a:chOff x="-1539431" y="2559732"/>
            <a:chExt cx="1304081" cy="820744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0FA055E-0F32-4BDB-B5FD-E38C25E2AB94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88F8825-AE8F-4A5D-AAF0-ADBFDF19D2E1}"/>
                </a:ext>
              </a:extLst>
            </p:cNvPr>
            <p:cNvSpPr/>
            <p:nvPr/>
          </p:nvSpPr>
          <p:spPr>
            <a:xfrm>
              <a:off x="-1056669" y="2559732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h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ABD3396-1CD6-4C66-916E-E206AB1FBE4D}"/>
              </a:ext>
            </a:extLst>
          </p:cNvPr>
          <p:cNvGrpSpPr/>
          <p:nvPr/>
        </p:nvGrpSpPr>
        <p:grpSpPr>
          <a:xfrm>
            <a:off x="6283105" y="5504105"/>
            <a:ext cx="2699749" cy="461665"/>
            <a:chOff x="5389025" y="2425625"/>
            <a:chExt cx="2699749" cy="461665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F189D1F-CC4F-4DE7-8E94-3B9276C39FEF}"/>
                </a:ext>
              </a:extLst>
            </p:cNvPr>
            <p:cNvSpPr txBox="1"/>
            <p:nvPr/>
          </p:nvSpPr>
          <p:spPr>
            <a:xfrm>
              <a:off x="5389025" y="2425625"/>
              <a:ext cx="2699749" cy="461665"/>
            </a:xfrm>
            <a:prstGeom prst="rect">
              <a:avLst/>
            </a:prstGeom>
            <a:noFill/>
            <a:ln>
              <a:solidFill>
                <a:srgbClr val="0033CC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rgbClr val="0033CC"/>
                  </a:solidFill>
                </a:rPr>
                <a:t>getFloatPrompt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</p:txBody>
        </p:sp>
        <p:sp>
          <p:nvSpPr>
            <p:cNvPr id="31" name="&quot;No&quot; Symbol 11">
              <a:extLst>
                <a:ext uri="{FF2B5EF4-FFF2-40B4-BE49-F238E27FC236}">
                  <a16:creationId xmlns:a16="http://schemas.microsoft.com/office/drawing/2014/main" id="{D71F94E0-A72C-4E1D-B0B6-6041567559F4}"/>
                </a:ext>
              </a:extLst>
            </p:cNvPr>
            <p:cNvSpPr/>
            <p:nvPr/>
          </p:nvSpPr>
          <p:spPr bwMode="auto">
            <a:xfrm>
              <a:off x="7600713" y="2521975"/>
              <a:ext cx="295021" cy="301463"/>
            </a:xfrm>
            <a:prstGeom prst="noSmoking">
              <a:avLst>
                <a:gd name="adj" fmla="val 13748"/>
              </a:avLst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2C129BD-1FDC-495A-BD15-F48FBFE181E1}"/>
              </a:ext>
            </a:extLst>
          </p:cNvPr>
          <p:cNvSpPr txBox="1"/>
          <p:nvPr/>
        </p:nvSpPr>
        <p:spPr>
          <a:xfrm>
            <a:off x="3692429" y="1699840"/>
            <a:ext cx="1310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0.200e1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429A268-443D-48DA-A8DA-57C841E9D7FD}"/>
              </a:ext>
            </a:extLst>
          </p:cNvPr>
          <p:cNvSpPr txBox="1"/>
          <p:nvPr/>
        </p:nvSpPr>
        <p:spPr>
          <a:xfrm>
            <a:off x="3682902" y="2457505"/>
            <a:ext cx="1304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0.500e1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2" name="Arrow: Down 21">
            <a:extLst>
              <a:ext uri="{FF2B5EF4-FFF2-40B4-BE49-F238E27FC236}">
                <a16:creationId xmlns:a16="http://schemas.microsoft.com/office/drawing/2014/main" id="{F5100101-999F-4752-BC85-F619C6444064}"/>
              </a:ext>
            </a:extLst>
          </p:cNvPr>
          <p:cNvSpPr/>
          <p:nvPr/>
        </p:nvSpPr>
        <p:spPr bwMode="auto">
          <a:xfrm rot="16200000" flipV="1">
            <a:off x="2250376" y="2140560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7" name="Arrow: Down 36">
            <a:extLst>
              <a:ext uri="{FF2B5EF4-FFF2-40B4-BE49-F238E27FC236}">
                <a16:creationId xmlns:a16="http://schemas.microsoft.com/office/drawing/2014/main" id="{2D8221CE-8EC7-4211-9A1A-F5E9AF38A479}"/>
              </a:ext>
            </a:extLst>
          </p:cNvPr>
          <p:cNvSpPr/>
          <p:nvPr/>
        </p:nvSpPr>
        <p:spPr bwMode="auto">
          <a:xfrm rot="5400000" flipV="1">
            <a:off x="356217" y="2345015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9" name="Arrow: Down 38">
            <a:extLst>
              <a:ext uri="{FF2B5EF4-FFF2-40B4-BE49-F238E27FC236}">
                <a16:creationId xmlns:a16="http://schemas.microsoft.com/office/drawing/2014/main" id="{5955D45C-EE8E-4896-971C-6AE20B25E503}"/>
              </a:ext>
            </a:extLst>
          </p:cNvPr>
          <p:cNvSpPr/>
          <p:nvPr/>
        </p:nvSpPr>
        <p:spPr bwMode="auto">
          <a:xfrm rot="5400000" flipV="1">
            <a:off x="356216" y="2562458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0" name="Arrow: Down 39">
            <a:extLst>
              <a:ext uri="{FF2B5EF4-FFF2-40B4-BE49-F238E27FC236}">
                <a16:creationId xmlns:a16="http://schemas.microsoft.com/office/drawing/2014/main" id="{D4588ED7-600E-4181-B554-1172AAA87A15}"/>
              </a:ext>
            </a:extLst>
          </p:cNvPr>
          <p:cNvSpPr/>
          <p:nvPr/>
        </p:nvSpPr>
        <p:spPr bwMode="auto">
          <a:xfrm rot="5400000" flipV="1">
            <a:off x="356217" y="2768815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722B3E3-56A7-438A-90A0-DD2895011A9B}"/>
              </a:ext>
            </a:extLst>
          </p:cNvPr>
          <p:cNvSpPr txBox="1"/>
          <p:nvPr/>
        </p:nvSpPr>
        <p:spPr>
          <a:xfrm>
            <a:off x="3684787" y="3975071"/>
            <a:ext cx="13107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solidFill>
                  <a:srgbClr val="0033CC"/>
                </a:solidFill>
              </a:rPr>
              <a:t>0.100e1</a:t>
            </a:r>
          </a:p>
        </p:txBody>
      </p:sp>
      <p:sp>
        <p:nvSpPr>
          <p:cNvPr id="35" name="Arrow: Down 34">
            <a:extLst>
              <a:ext uri="{FF2B5EF4-FFF2-40B4-BE49-F238E27FC236}">
                <a16:creationId xmlns:a16="http://schemas.microsoft.com/office/drawing/2014/main" id="{C02E1D38-CE39-49E9-891A-5309045D4381}"/>
              </a:ext>
            </a:extLst>
          </p:cNvPr>
          <p:cNvSpPr/>
          <p:nvPr/>
        </p:nvSpPr>
        <p:spPr bwMode="auto">
          <a:xfrm rot="5400000" flipV="1">
            <a:off x="356217" y="3000858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05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2" grpId="0"/>
      <p:bldP spid="33" grpId="0"/>
      <p:bldP spid="22" grpId="0" animBg="1"/>
      <p:bldP spid="22" grpId="1" animBg="1"/>
      <p:bldP spid="37" grpId="0" animBg="1"/>
      <p:bldP spid="37" grpId="1" animBg="1"/>
      <p:bldP spid="39" grpId="0" animBg="1"/>
      <p:bldP spid="39" grpId="1" animBg="1"/>
      <p:bldP spid="40" grpId="0" animBg="1"/>
      <p:bldP spid="40" grpId="1" animBg="1"/>
      <p:bldP spid="34" grpId="0"/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Analysis (</a:t>
            </a:r>
            <a:r>
              <a:rPr lang="en-US" dirty="0" err="1"/>
              <a:t>equLens</a:t>
            </a:r>
            <a:r>
              <a:rPr lang="en-US" dirty="0"/>
              <a:t>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0FCEA52-F478-4B95-8145-A682B1035D3F}"/>
              </a:ext>
            </a:extLst>
          </p:cNvPr>
          <p:cNvSpPr txBox="1"/>
          <p:nvPr/>
        </p:nvSpPr>
        <p:spPr>
          <a:xfrm>
            <a:off x="5766334" y="946734"/>
            <a:ext cx="1542704" cy="3323987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33CC"/>
                </a:solidFill>
              </a:rPr>
              <a:t>equLens</a:t>
            </a:r>
            <a:r>
              <a:rPr lang="en-US" sz="2400" dirty="0">
                <a:solidFill>
                  <a:srgbClr val="0033CC"/>
                </a:solidFill>
              </a:rPr>
              <a:t>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FCCF9D7-11B1-4595-9B6A-F3EC0F301F60}"/>
              </a:ext>
            </a:extLst>
          </p:cNvPr>
          <p:cNvGrpSpPr/>
          <p:nvPr/>
        </p:nvGrpSpPr>
        <p:grpSpPr>
          <a:xfrm>
            <a:off x="5876292" y="1307073"/>
            <a:ext cx="1304081" cy="820744"/>
            <a:chOff x="-1539431" y="2559732"/>
            <a:chExt cx="1304081" cy="820744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50CDE23-8C52-4C9C-98EE-26521BBD8679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3013DA9-9771-4458-B1C7-A1DBB19BA29F}"/>
                </a:ext>
              </a:extLst>
            </p:cNvPr>
            <p:cNvSpPr/>
            <p:nvPr/>
          </p:nvSpPr>
          <p:spPr>
            <a:xfrm>
              <a:off x="-1056669" y="2559732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o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771BB095-1EA3-4FE8-BC93-00281767665A}"/>
              </a:ext>
            </a:extLst>
          </p:cNvPr>
          <p:cNvSpPr txBox="1"/>
          <p:nvPr/>
        </p:nvSpPr>
        <p:spPr>
          <a:xfrm>
            <a:off x="5900090" y="1648359"/>
            <a:ext cx="12802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0.200e1</a:t>
            </a:r>
            <a:endParaRPr lang="en-IN" sz="2400" dirty="0">
              <a:solidFill>
                <a:srgbClr val="0033CC"/>
              </a:solidFill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A2C62CC-564B-4F36-9C1B-F93827FF2742}"/>
              </a:ext>
            </a:extLst>
          </p:cNvPr>
          <p:cNvGrpSpPr/>
          <p:nvPr/>
        </p:nvGrpSpPr>
        <p:grpSpPr>
          <a:xfrm>
            <a:off x="5908122" y="2084339"/>
            <a:ext cx="1304081" cy="820744"/>
            <a:chOff x="-1539431" y="2559732"/>
            <a:chExt cx="1304081" cy="820744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23F9F9BC-045E-4DA6-94D5-97EF1B4873F3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07CC487C-95E8-41B8-B222-DA273D2DBB57}"/>
                </a:ext>
              </a:extLst>
            </p:cNvPr>
            <p:cNvSpPr/>
            <p:nvPr/>
          </p:nvSpPr>
          <p:spPr>
            <a:xfrm>
              <a:off x="-1031021" y="2559732"/>
              <a:ext cx="28725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f</a:t>
              </a: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A58E5E8B-2A89-44F8-BF99-38A9886CF983}"/>
              </a:ext>
            </a:extLst>
          </p:cNvPr>
          <p:cNvSpPr txBox="1"/>
          <p:nvPr/>
        </p:nvSpPr>
        <p:spPr>
          <a:xfrm>
            <a:off x="5908123" y="2425625"/>
            <a:ext cx="12978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0.500e1</a:t>
            </a:r>
            <a:endParaRPr lang="en-IN" sz="2400" dirty="0">
              <a:solidFill>
                <a:srgbClr val="0033CC"/>
              </a:solidFill>
            </a:endParaRP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C6D4E13-CFFB-41CA-8C15-D4949185953B}"/>
              </a:ext>
            </a:extLst>
          </p:cNvPr>
          <p:cNvCxnSpPr>
            <a:cxnSpLocks/>
          </p:cNvCxnSpPr>
          <p:nvPr/>
        </p:nvCxnSpPr>
        <p:spPr bwMode="auto">
          <a:xfrm>
            <a:off x="5041111" y="2692744"/>
            <a:ext cx="867011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CE148139-F710-4F52-ADB4-77B1A9CEC031}"/>
              </a:ext>
            </a:extLst>
          </p:cNvPr>
          <p:cNvCxnSpPr>
            <a:cxnSpLocks/>
          </p:cNvCxnSpPr>
          <p:nvPr/>
        </p:nvCxnSpPr>
        <p:spPr bwMode="auto">
          <a:xfrm>
            <a:off x="5009281" y="1957752"/>
            <a:ext cx="867011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09C73C7-08EB-4379-A723-BFD5B659C55E}"/>
              </a:ext>
            </a:extLst>
          </p:cNvPr>
          <p:cNvGrpSpPr/>
          <p:nvPr/>
        </p:nvGrpSpPr>
        <p:grpSpPr>
          <a:xfrm>
            <a:off x="5908122" y="2870623"/>
            <a:ext cx="1304081" cy="820744"/>
            <a:chOff x="-1539431" y="2559732"/>
            <a:chExt cx="1304081" cy="820744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50782328-3F9A-413D-BF85-C8935CA8F8C9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4D3AF9C4-028A-444B-A3BD-505873E0692D}"/>
                </a:ext>
              </a:extLst>
            </p:cNvPr>
            <p:cNvSpPr/>
            <p:nvPr/>
          </p:nvSpPr>
          <p:spPr>
            <a:xfrm>
              <a:off x="-1022205" y="2559732"/>
              <a:ext cx="2696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i</a:t>
              </a: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8B8FE013-9CFA-4A02-9940-65B94DB804D5}"/>
              </a:ext>
            </a:extLst>
          </p:cNvPr>
          <p:cNvSpPr txBox="1"/>
          <p:nvPr/>
        </p:nvSpPr>
        <p:spPr>
          <a:xfrm>
            <a:off x="5900090" y="3242544"/>
            <a:ext cx="12978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33CC"/>
                </a:solidFill>
              </a:rPr>
              <a:t>-0.330e1</a:t>
            </a:r>
            <a:endParaRPr lang="en-IN" sz="2400" dirty="0">
              <a:solidFill>
                <a:srgbClr val="0033CC"/>
              </a:solidFill>
            </a:endParaRP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BB2E02D5-A8C2-4104-99CE-4D871FAC6D88}"/>
              </a:ext>
            </a:extLst>
          </p:cNvPr>
          <p:cNvCxnSpPr>
            <a:cxnSpLocks/>
            <a:stCxn id="44" idx="1"/>
          </p:cNvCxnSpPr>
          <p:nvPr/>
        </p:nvCxnSpPr>
        <p:spPr bwMode="auto">
          <a:xfrm flipH="1">
            <a:off x="5021696" y="3473377"/>
            <a:ext cx="886426" cy="385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992DD2E2-3AAF-4B58-8D1A-7BD405FE6F03}"/>
              </a:ext>
            </a:extLst>
          </p:cNvPr>
          <p:cNvSpPr txBox="1"/>
          <p:nvPr/>
        </p:nvSpPr>
        <p:spPr>
          <a:xfrm>
            <a:off x="3594593" y="959210"/>
            <a:ext cx="1477700" cy="3877985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main()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2B6A013-D025-490F-964E-2A8A12066329}"/>
              </a:ext>
            </a:extLst>
          </p:cNvPr>
          <p:cNvGrpSpPr/>
          <p:nvPr/>
        </p:nvGrpSpPr>
        <p:grpSpPr>
          <a:xfrm>
            <a:off x="3681402" y="1324866"/>
            <a:ext cx="1304081" cy="820744"/>
            <a:chOff x="-1539431" y="2559732"/>
            <a:chExt cx="1304081" cy="82074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2B6526D-E8D6-43C0-BF17-C722C81EA2FA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76B3D9E-8086-4FDF-91FF-A5BED067D80B}"/>
                </a:ext>
              </a:extLst>
            </p:cNvPr>
            <p:cNvSpPr/>
            <p:nvPr/>
          </p:nvSpPr>
          <p:spPr>
            <a:xfrm>
              <a:off x="-1056669" y="2559732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o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4F7F4DA-16A4-4F8A-B048-68A847C3A95B}"/>
              </a:ext>
            </a:extLst>
          </p:cNvPr>
          <p:cNvGrpSpPr/>
          <p:nvPr/>
        </p:nvGrpSpPr>
        <p:grpSpPr>
          <a:xfrm>
            <a:off x="3681402" y="2084339"/>
            <a:ext cx="1304081" cy="820744"/>
            <a:chOff x="-1539431" y="2559732"/>
            <a:chExt cx="1304081" cy="820744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9E2CC48-E4DF-4495-95B7-2CF156C1EC37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9AFA916-FBF2-4EBF-89DB-EF0AAD2D2DCF}"/>
                </a:ext>
              </a:extLst>
            </p:cNvPr>
            <p:cNvSpPr/>
            <p:nvPr/>
          </p:nvSpPr>
          <p:spPr>
            <a:xfrm>
              <a:off x="-1031021" y="2559732"/>
              <a:ext cx="28725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f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8E28F53-BE15-478F-B267-F7BDFC0086DE}"/>
              </a:ext>
            </a:extLst>
          </p:cNvPr>
          <p:cNvGrpSpPr/>
          <p:nvPr/>
        </p:nvGrpSpPr>
        <p:grpSpPr>
          <a:xfrm>
            <a:off x="3681402" y="2843812"/>
            <a:ext cx="1304081" cy="820744"/>
            <a:chOff x="-1539431" y="2559732"/>
            <a:chExt cx="1304081" cy="820744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3AC9004-988E-42B5-BEF1-0592AC346EC7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7A9B221-48A6-4084-BE3F-C33599B8454A}"/>
                </a:ext>
              </a:extLst>
            </p:cNvPr>
            <p:cNvSpPr/>
            <p:nvPr/>
          </p:nvSpPr>
          <p:spPr>
            <a:xfrm>
              <a:off x="-1022205" y="2559732"/>
              <a:ext cx="2696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i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C9E7AA3-17D6-4104-A38F-7A6F33113C98}"/>
              </a:ext>
            </a:extLst>
          </p:cNvPr>
          <p:cNvGrpSpPr/>
          <p:nvPr/>
        </p:nvGrpSpPr>
        <p:grpSpPr>
          <a:xfrm>
            <a:off x="3672349" y="3603285"/>
            <a:ext cx="1304081" cy="820744"/>
            <a:chOff x="-1548484" y="2559732"/>
            <a:chExt cx="1304081" cy="820744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0FA055E-0F32-4BDB-B5FD-E38C25E2AB94}"/>
                </a:ext>
              </a:extLst>
            </p:cNvPr>
            <p:cNvSpPr/>
            <p:nvPr/>
          </p:nvSpPr>
          <p:spPr bwMode="auto">
            <a:xfrm>
              <a:off x="-1548484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88F8825-AE8F-4A5D-AAF0-ADBFDF19D2E1}"/>
                </a:ext>
              </a:extLst>
            </p:cNvPr>
            <p:cNvSpPr/>
            <p:nvPr/>
          </p:nvSpPr>
          <p:spPr>
            <a:xfrm>
              <a:off x="-1056669" y="2559732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h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2C129BD-1FDC-495A-BD15-F48FBFE181E1}"/>
              </a:ext>
            </a:extLst>
          </p:cNvPr>
          <p:cNvSpPr txBox="1"/>
          <p:nvPr/>
        </p:nvSpPr>
        <p:spPr>
          <a:xfrm>
            <a:off x="3692615" y="1700366"/>
            <a:ext cx="12950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>
                <a:solidFill>
                  <a:srgbClr val="0033CC"/>
                </a:solidFill>
              </a:rPr>
              <a:t> 0.200e1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429A268-443D-48DA-A8DA-57C841E9D7FD}"/>
              </a:ext>
            </a:extLst>
          </p:cNvPr>
          <p:cNvSpPr txBox="1"/>
          <p:nvPr/>
        </p:nvSpPr>
        <p:spPr>
          <a:xfrm>
            <a:off x="3681402" y="2451310"/>
            <a:ext cx="1313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>
                <a:solidFill>
                  <a:srgbClr val="0033CC"/>
                </a:solidFill>
              </a:rPr>
              <a:t> 0.500e1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7093C6A-0ED7-4AB3-9DEE-A6FD56772000}"/>
              </a:ext>
            </a:extLst>
          </p:cNvPr>
          <p:cNvSpPr txBox="1"/>
          <p:nvPr/>
        </p:nvSpPr>
        <p:spPr>
          <a:xfrm>
            <a:off x="3672350" y="3210783"/>
            <a:ext cx="1313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33CC"/>
                </a:solidFill>
              </a:rPr>
              <a:t>-0.330e1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0" name="Arrow: Down 49">
            <a:extLst>
              <a:ext uri="{FF2B5EF4-FFF2-40B4-BE49-F238E27FC236}">
                <a16:creationId xmlns:a16="http://schemas.microsoft.com/office/drawing/2014/main" id="{0CA0B46E-3E1D-47CA-B772-408C097D0FF5}"/>
              </a:ext>
            </a:extLst>
          </p:cNvPr>
          <p:cNvSpPr/>
          <p:nvPr/>
        </p:nvSpPr>
        <p:spPr bwMode="auto">
          <a:xfrm rot="5400000" flipV="1">
            <a:off x="108176" y="4315853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9" name="Arrow: Down 48">
            <a:extLst>
              <a:ext uri="{FF2B5EF4-FFF2-40B4-BE49-F238E27FC236}">
                <a16:creationId xmlns:a16="http://schemas.microsoft.com/office/drawing/2014/main" id="{1CE39877-4004-45CD-A1DE-C9B16CC93040}"/>
              </a:ext>
            </a:extLst>
          </p:cNvPr>
          <p:cNvSpPr/>
          <p:nvPr/>
        </p:nvSpPr>
        <p:spPr bwMode="auto">
          <a:xfrm rot="5400000" flipV="1">
            <a:off x="409618" y="3224112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4" name="Arrow: Down 53">
            <a:extLst>
              <a:ext uri="{FF2B5EF4-FFF2-40B4-BE49-F238E27FC236}">
                <a16:creationId xmlns:a16="http://schemas.microsoft.com/office/drawing/2014/main" id="{BB97BB67-4684-42CC-86CB-3F23252842E4}"/>
              </a:ext>
            </a:extLst>
          </p:cNvPr>
          <p:cNvSpPr/>
          <p:nvPr/>
        </p:nvSpPr>
        <p:spPr bwMode="auto">
          <a:xfrm rot="5400000" flipV="1">
            <a:off x="108174" y="4571949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5" name="Arrow: Down 54">
            <a:extLst>
              <a:ext uri="{FF2B5EF4-FFF2-40B4-BE49-F238E27FC236}">
                <a16:creationId xmlns:a16="http://schemas.microsoft.com/office/drawing/2014/main" id="{1B996A22-05E8-43D6-ADC9-888B77A04069}"/>
              </a:ext>
            </a:extLst>
          </p:cNvPr>
          <p:cNvSpPr/>
          <p:nvPr/>
        </p:nvSpPr>
        <p:spPr bwMode="auto">
          <a:xfrm rot="5400000" flipV="1">
            <a:off x="108171" y="4787650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6" name="Arrow: Down 55">
            <a:extLst>
              <a:ext uri="{FF2B5EF4-FFF2-40B4-BE49-F238E27FC236}">
                <a16:creationId xmlns:a16="http://schemas.microsoft.com/office/drawing/2014/main" id="{C6A38E3B-C34B-486E-B89E-945E6653ADCB}"/>
              </a:ext>
            </a:extLst>
          </p:cNvPr>
          <p:cNvSpPr/>
          <p:nvPr/>
        </p:nvSpPr>
        <p:spPr bwMode="auto">
          <a:xfrm rot="5400000" flipV="1">
            <a:off x="108171" y="5006395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4FBECD3-2A40-402B-A885-34B2C67F869A}"/>
              </a:ext>
            </a:extLst>
          </p:cNvPr>
          <p:cNvSpPr txBox="1"/>
          <p:nvPr/>
        </p:nvSpPr>
        <p:spPr>
          <a:xfrm>
            <a:off x="3684787" y="3975071"/>
            <a:ext cx="13107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solidFill>
                  <a:srgbClr val="0033CC"/>
                </a:solidFill>
              </a:rPr>
              <a:t>0.100e1</a:t>
            </a:r>
          </a:p>
        </p:txBody>
      </p:sp>
    </p:spTree>
    <p:extLst>
      <p:ext uri="{BB962C8B-B14F-4D97-AF65-F5344CB8AC3E}">
        <p14:creationId xmlns:p14="http://schemas.microsoft.com/office/powerpoint/2010/main" val="2016958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36" grpId="0"/>
      <p:bldP spid="36" grpId="1"/>
      <p:bldP spid="40" grpId="0"/>
      <p:bldP spid="40" grpId="1"/>
      <p:bldP spid="46" grpId="0"/>
      <p:bldP spid="46" grpId="1"/>
      <p:bldP spid="48" grpId="0"/>
      <p:bldP spid="50" grpId="0" animBg="1"/>
      <p:bldP spid="50" grpId="1" animBg="1"/>
      <p:bldP spid="49" grpId="0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72">
            <a:extLst>
              <a:ext uri="{FF2B5EF4-FFF2-40B4-BE49-F238E27FC236}">
                <a16:creationId xmlns:a16="http://schemas.microsoft.com/office/drawing/2014/main" id="{65A199CC-D3CD-4CF7-BECD-10CD242ED2B6}"/>
              </a:ext>
            </a:extLst>
          </p:cNvPr>
          <p:cNvSpPr txBox="1"/>
          <p:nvPr/>
        </p:nvSpPr>
        <p:spPr>
          <a:xfrm>
            <a:off x="3594593" y="959210"/>
            <a:ext cx="1477700" cy="3877985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main()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7170D866-07A9-4084-B87D-5F968D82D85B}"/>
              </a:ext>
            </a:extLst>
          </p:cNvPr>
          <p:cNvSpPr txBox="1"/>
          <p:nvPr/>
        </p:nvSpPr>
        <p:spPr>
          <a:xfrm>
            <a:off x="3684787" y="3975071"/>
            <a:ext cx="13107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solidFill>
                  <a:srgbClr val="0033CC"/>
                </a:solidFill>
              </a:rPr>
              <a:t>0.100e1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Analysis (</a:t>
            </a:r>
            <a:r>
              <a:rPr lang="en-US" dirty="0" err="1"/>
              <a:t>cMag</a:t>
            </a:r>
            <a:r>
              <a:rPr lang="en-US" dirty="0"/>
              <a:t>)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2B6A013-D025-490F-964E-2A8A12066329}"/>
              </a:ext>
            </a:extLst>
          </p:cNvPr>
          <p:cNvGrpSpPr/>
          <p:nvPr/>
        </p:nvGrpSpPr>
        <p:grpSpPr>
          <a:xfrm>
            <a:off x="3681077" y="1324866"/>
            <a:ext cx="1304081" cy="820744"/>
            <a:chOff x="-1539431" y="2559732"/>
            <a:chExt cx="1304081" cy="82074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2B6526D-E8D6-43C0-BF17-C722C81EA2FA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76B3D9E-8086-4FDF-91FF-A5BED067D80B}"/>
                </a:ext>
              </a:extLst>
            </p:cNvPr>
            <p:cNvSpPr/>
            <p:nvPr/>
          </p:nvSpPr>
          <p:spPr>
            <a:xfrm>
              <a:off x="-1056669" y="2559732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o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4F7F4DA-16A4-4F8A-B048-68A847C3A95B}"/>
              </a:ext>
            </a:extLst>
          </p:cNvPr>
          <p:cNvGrpSpPr/>
          <p:nvPr/>
        </p:nvGrpSpPr>
        <p:grpSpPr>
          <a:xfrm>
            <a:off x="3681077" y="2084339"/>
            <a:ext cx="1304081" cy="820744"/>
            <a:chOff x="-1539431" y="2559732"/>
            <a:chExt cx="1304081" cy="820744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9E2CC48-E4DF-4495-95B7-2CF156C1EC37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9AFA916-FBF2-4EBF-89DB-EF0AAD2D2DCF}"/>
                </a:ext>
              </a:extLst>
            </p:cNvPr>
            <p:cNvSpPr/>
            <p:nvPr/>
          </p:nvSpPr>
          <p:spPr>
            <a:xfrm>
              <a:off x="-1031021" y="2559732"/>
              <a:ext cx="28725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f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8E28F53-BE15-478F-B267-F7BDFC0086DE}"/>
              </a:ext>
            </a:extLst>
          </p:cNvPr>
          <p:cNvGrpSpPr/>
          <p:nvPr/>
        </p:nvGrpSpPr>
        <p:grpSpPr>
          <a:xfrm>
            <a:off x="3681077" y="2843812"/>
            <a:ext cx="1304081" cy="820744"/>
            <a:chOff x="-1539431" y="2559732"/>
            <a:chExt cx="1304081" cy="820744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3AC9004-988E-42B5-BEF1-0592AC346EC7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7A9B221-48A6-4084-BE3F-C33599B8454A}"/>
                </a:ext>
              </a:extLst>
            </p:cNvPr>
            <p:cNvSpPr/>
            <p:nvPr/>
          </p:nvSpPr>
          <p:spPr>
            <a:xfrm>
              <a:off x="-1022205" y="2559732"/>
              <a:ext cx="2696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i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C9E7AA3-17D6-4104-A38F-7A6F33113C98}"/>
              </a:ext>
            </a:extLst>
          </p:cNvPr>
          <p:cNvGrpSpPr/>
          <p:nvPr/>
        </p:nvGrpSpPr>
        <p:grpSpPr>
          <a:xfrm>
            <a:off x="3681077" y="3603285"/>
            <a:ext cx="1304081" cy="820744"/>
            <a:chOff x="-1539431" y="2559732"/>
            <a:chExt cx="1304081" cy="820744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0FA055E-0F32-4BDB-B5FD-E38C25E2AB94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88F8825-AE8F-4A5D-AAF0-ADBFDF19D2E1}"/>
                </a:ext>
              </a:extLst>
            </p:cNvPr>
            <p:cNvSpPr/>
            <p:nvPr/>
          </p:nvSpPr>
          <p:spPr>
            <a:xfrm>
              <a:off x="-1056669" y="2559732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h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2C129BD-1FDC-495A-BD15-F48FBFE181E1}"/>
              </a:ext>
            </a:extLst>
          </p:cNvPr>
          <p:cNvSpPr txBox="1"/>
          <p:nvPr/>
        </p:nvSpPr>
        <p:spPr>
          <a:xfrm>
            <a:off x="3698087" y="1703392"/>
            <a:ext cx="1304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33CC"/>
                </a:solidFill>
              </a:rPr>
              <a:t>0.200e1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429A268-443D-48DA-A8DA-57C841E9D7FD}"/>
              </a:ext>
            </a:extLst>
          </p:cNvPr>
          <p:cNvSpPr txBox="1"/>
          <p:nvPr/>
        </p:nvSpPr>
        <p:spPr>
          <a:xfrm>
            <a:off x="3689015" y="2454680"/>
            <a:ext cx="12882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33CC"/>
                </a:solidFill>
              </a:rPr>
              <a:t>0.500e1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0FCEA52-F478-4B95-8145-A682B1035D3F}"/>
              </a:ext>
            </a:extLst>
          </p:cNvPr>
          <p:cNvSpPr txBox="1"/>
          <p:nvPr/>
        </p:nvSpPr>
        <p:spPr>
          <a:xfrm>
            <a:off x="5789779" y="951423"/>
            <a:ext cx="1542704" cy="3323987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33CC"/>
                </a:solidFill>
              </a:rPr>
              <a:t>cMag</a:t>
            </a:r>
            <a:r>
              <a:rPr lang="en-US" sz="2400" dirty="0">
                <a:solidFill>
                  <a:srgbClr val="0033CC"/>
                </a:solidFill>
              </a:rPr>
              <a:t>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FCCF9D7-11B1-4595-9B6A-F3EC0F301F60}"/>
              </a:ext>
            </a:extLst>
          </p:cNvPr>
          <p:cNvGrpSpPr/>
          <p:nvPr/>
        </p:nvGrpSpPr>
        <p:grpSpPr>
          <a:xfrm>
            <a:off x="5904426" y="1307073"/>
            <a:ext cx="1304081" cy="820744"/>
            <a:chOff x="-1539431" y="2559732"/>
            <a:chExt cx="1304081" cy="820744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50CDE23-8C52-4C9C-98EE-26521BBD8679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3013DA9-9771-4458-B1C7-A1DBB19BA29F}"/>
                </a:ext>
              </a:extLst>
            </p:cNvPr>
            <p:cNvSpPr/>
            <p:nvPr/>
          </p:nvSpPr>
          <p:spPr>
            <a:xfrm>
              <a:off x="-1056669" y="2559732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o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771BB095-1EA3-4FE8-BC93-00281767665A}"/>
              </a:ext>
            </a:extLst>
          </p:cNvPr>
          <p:cNvSpPr txBox="1"/>
          <p:nvPr/>
        </p:nvSpPr>
        <p:spPr>
          <a:xfrm>
            <a:off x="5904426" y="1669977"/>
            <a:ext cx="1304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33CC"/>
                </a:solidFill>
              </a:rPr>
              <a:t>0.200e1</a:t>
            </a:r>
            <a:endParaRPr lang="en-IN" sz="2400" dirty="0">
              <a:solidFill>
                <a:srgbClr val="0033CC"/>
              </a:solidFill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A2C62CC-564B-4F36-9C1B-F93827FF2742}"/>
              </a:ext>
            </a:extLst>
          </p:cNvPr>
          <p:cNvGrpSpPr/>
          <p:nvPr/>
        </p:nvGrpSpPr>
        <p:grpSpPr>
          <a:xfrm>
            <a:off x="5936256" y="2084339"/>
            <a:ext cx="1304081" cy="820744"/>
            <a:chOff x="-1539431" y="2559732"/>
            <a:chExt cx="1304081" cy="820744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23F9F9BC-045E-4DA6-94D5-97EF1B4873F3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07CC487C-95E8-41B8-B222-DA273D2DBB57}"/>
                </a:ext>
              </a:extLst>
            </p:cNvPr>
            <p:cNvSpPr/>
            <p:nvPr/>
          </p:nvSpPr>
          <p:spPr>
            <a:xfrm>
              <a:off x="-1022205" y="2559732"/>
              <a:ext cx="2696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i</a:t>
              </a: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A58E5E8B-2A89-44F8-BF99-38A9886CF983}"/>
              </a:ext>
            </a:extLst>
          </p:cNvPr>
          <p:cNvSpPr txBox="1"/>
          <p:nvPr/>
        </p:nvSpPr>
        <p:spPr>
          <a:xfrm>
            <a:off x="5936257" y="2451069"/>
            <a:ext cx="1304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33CC"/>
                </a:solidFill>
              </a:rPr>
              <a:t>0.330e1</a:t>
            </a:r>
            <a:endParaRPr lang="en-IN" sz="2400" dirty="0">
              <a:solidFill>
                <a:srgbClr val="0033CC"/>
              </a:solidFill>
            </a:endParaRP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C6D4E13-CFFB-41CA-8C15-D4949185953B}"/>
              </a:ext>
            </a:extLst>
          </p:cNvPr>
          <p:cNvCxnSpPr>
            <a:cxnSpLocks/>
            <a:stCxn id="25" idx="3"/>
          </p:cNvCxnSpPr>
          <p:nvPr/>
        </p:nvCxnSpPr>
        <p:spPr bwMode="auto">
          <a:xfrm flipV="1">
            <a:off x="4985158" y="2692744"/>
            <a:ext cx="923939" cy="753822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CE148139-F710-4F52-ADB4-77B1A9CEC031}"/>
              </a:ext>
            </a:extLst>
          </p:cNvPr>
          <p:cNvCxnSpPr>
            <a:cxnSpLocks/>
          </p:cNvCxnSpPr>
          <p:nvPr/>
        </p:nvCxnSpPr>
        <p:spPr bwMode="auto">
          <a:xfrm>
            <a:off x="5062605" y="1957752"/>
            <a:ext cx="841821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09C73C7-08EB-4379-A723-BFD5B659C55E}"/>
              </a:ext>
            </a:extLst>
          </p:cNvPr>
          <p:cNvGrpSpPr/>
          <p:nvPr/>
        </p:nvGrpSpPr>
        <p:grpSpPr>
          <a:xfrm>
            <a:off x="5936256" y="2870623"/>
            <a:ext cx="1304081" cy="820744"/>
            <a:chOff x="-1539431" y="2559732"/>
            <a:chExt cx="1304081" cy="820744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50782328-3F9A-413D-BF85-C8935CA8F8C9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4D3AF9C4-028A-444B-A3BD-505873E0692D}"/>
                </a:ext>
              </a:extLst>
            </p:cNvPr>
            <p:cNvSpPr/>
            <p:nvPr/>
          </p:nvSpPr>
          <p:spPr>
            <a:xfrm>
              <a:off x="-1099149" y="255973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m</a:t>
              </a: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8B8FE013-9CFA-4A02-9940-65B94DB804D5}"/>
              </a:ext>
            </a:extLst>
          </p:cNvPr>
          <p:cNvSpPr txBox="1"/>
          <p:nvPr/>
        </p:nvSpPr>
        <p:spPr>
          <a:xfrm>
            <a:off x="5926249" y="3255387"/>
            <a:ext cx="1314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33CC"/>
                </a:solidFill>
              </a:rPr>
              <a:t>0.165e1</a:t>
            </a:r>
            <a:endParaRPr lang="en-IN" sz="2400" dirty="0">
              <a:solidFill>
                <a:srgbClr val="0033CC"/>
              </a:solidFill>
            </a:endParaRP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BB2E02D5-A8C2-4104-99CE-4D871FAC6D88}"/>
              </a:ext>
            </a:extLst>
          </p:cNvPr>
          <p:cNvCxnSpPr>
            <a:cxnSpLocks/>
          </p:cNvCxnSpPr>
          <p:nvPr/>
        </p:nvCxnSpPr>
        <p:spPr bwMode="auto">
          <a:xfrm flipH="1">
            <a:off x="5062605" y="3466231"/>
            <a:ext cx="867011" cy="73980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77093C6A-0ED7-4AB3-9DEE-A6FD56772000}"/>
              </a:ext>
            </a:extLst>
          </p:cNvPr>
          <p:cNvSpPr txBox="1"/>
          <p:nvPr/>
        </p:nvSpPr>
        <p:spPr>
          <a:xfrm>
            <a:off x="3681077" y="3209312"/>
            <a:ext cx="1296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33CC"/>
                </a:solidFill>
              </a:rPr>
              <a:t>-0.330e1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0" name="Arrow: Down 49">
            <a:extLst>
              <a:ext uri="{FF2B5EF4-FFF2-40B4-BE49-F238E27FC236}">
                <a16:creationId xmlns:a16="http://schemas.microsoft.com/office/drawing/2014/main" id="{8308FC18-A630-473C-95FF-233147552AE2}"/>
              </a:ext>
            </a:extLst>
          </p:cNvPr>
          <p:cNvSpPr/>
          <p:nvPr/>
        </p:nvSpPr>
        <p:spPr bwMode="auto">
          <a:xfrm rot="5400000" flipV="1">
            <a:off x="108177" y="5418958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1" name="Arrow: Down 50">
            <a:extLst>
              <a:ext uri="{FF2B5EF4-FFF2-40B4-BE49-F238E27FC236}">
                <a16:creationId xmlns:a16="http://schemas.microsoft.com/office/drawing/2014/main" id="{CF1B3BB3-2396-42B2-9645-11679F18F987}"/>
              </a:ext>
            </a:extLst>
          </p:cNvPr>
          <p:cNvSpPr/>
          <p:nvPr/>
        </p:nvSpPr>
        <p:spPr bwMode="auto">
          <a:xfrm rot="5400000" flipV="1">
            <a:off x="108179" y="5661206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2" name="Arrow: Down 51">
            <a:extLst>
              <a:ext uri="{FF2B5EF4-FFF2-40B4-BE49-F238E27FC236}">
                <a16:creationId xmlns:a16="http://schemas.microsoft.com/office/drawing/2014/main" id="{483E710C-4C3D-4297-AB28-36DC8FAB1C02}"/>
              </a:ext>
            </a:extLst>
          </p:cNvPr>
          <p:cNvSpPr/>
          <p:nvPr/>
        </p:nvSpPr>
        <p:spPr bwMode="auto">
          <a:xfrm rot="5400000" flipV="1">
            <a:off x="108179" y="5903455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3" name="Arrow: Down 52">
            <a:extLst>
              <a:ext uri="{FF2B5EF4-FFF2-40B4-BE49-F238E27FC236}">
                <a16:creationId xmlns:a16="http://schemas.microsoft.com/office/drawing/2014/main" id="{6A240615-1A80-4548-A4C4-1CAA519C2DEE}"/>
              </a:ext>
            </a:extLst>
          </p:cNvPr>
          <p:cNvSpPr/>
          <p:nvPr/>
        </p:nvSpPr>
        <p:spPr bwMode="auto">
          <a:xfrm rot="5400000" flipV="1">
            <a:off x="108177" y="6090686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4" name="Arrow: Down 53">
            <a:extLst>
              <a:ext uri="{FF2B5EF4-FFF2-40B4-BE49-F238E27FC236}">
                <a16:creationId xmlns:a16="http://schemas.microsoft.com/office/drawing/2014/main" id="{4061122E-C231-40F3-ACF3-BD5CC182551D}"/>
              </a:ext>
            </a:extLst>
          </p:cNvPr>
          <p:cNvSpPr/>
          <p:nvPr/>
        </p:nvSpPr>
        <p:spPr bwMode="auto">
          <a:xfrm rot="5400000" flipV="1">
            <a:off x="364987" y="3473947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BCF8E8B-4FC7-4DAB-ACB3-36021B0C95F6}"/>
              </a:ext>
            </a:extLst>
          </p:cNvPr>
          <p:cNvSpPr txBox="1"/>
          <p:nvPr/>
        </p:nvSpPr>
        <p:spPr>
          <a:xfrm>
            <a:off x="3681076" y="3975206"/>
            <a:ext cx="1304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33CC"/>
                </a:solidFill>
              </a:rPr>
              <a:t>0.165e1</a:t>
            </a:r>
            <a:endParaRPr lang="en-IN" sz="2400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394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22" grpId="0" animBg="1"/>
      <p:bldP spid="36" grpId="0"/>
      <p:bldP spid="40" grpId="0"/>
      <p:bldP spid="46" grpId="0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4" grpId="0" animBg="1"/>
      <p:bldP spid="7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Box 69">
            <a:extLst>
              <a:ext uri="{FF2B5EF4-FFF2-40B4-BE49-F238E27FC236}">
                <a16:creationId xmlns:a16="http://schemas.microsoft.com/office/drawing/2014/main" id="{842B63E4-8AD8-4208-903F-0FDAEF69F139}"/>
              </a:ext>
            </a:extLst>
          </p:cNvPr>
          <p:cNvSpPr txBox="1"/>
          <p:nvPr/>
        </p:nvSpPr>
        <p:spPr>
          <a:xfrm>
            <a:off x="3594593" y="959210"/>
            <a:ext cx="1477700" cy="3877985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main()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Lens Code Analysis (Part 4)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3FA5893-51C1-412E-BB1B-4E6D4C863622}"/>
              </a:ext>
            </a:extLst>
          </p:cNvPr>
          <p:cNvGrpSpPr/>
          <p:nvPr/>
        </p:nvGrpSpPr>
        <p:grpSpPr>
          <a:xfrm>
            <a:off x="5690363" y="1258547"/>
            <a:ext cx="2850632" cy="2215991"/>
            <a:chOff x="5255974" y="950157"/>
            <a:chExt cx="2850632" cy="221599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0FCEA52-F478-4B95-8145-A682B1035D3F}"/>
                </a:ext>
              </a:extLst>
            </p:cNvPr>
            <p:cNvSpPr txBox="1"/>
            <p:nvPr/>
          </p:nvSpPr>
          <p:spPr>
            <a:xfrm>
              <a:off x="5255974" y="950157"/>
              <a:ext cx="2850632" cy="2215991"/>
            </a:xfrm>
            <a:prstGeom prst="rect">
              <a:avLst/>
            </a:prstGeom>
            <a:noFill/>
            <a:ln>
              <a:solidFill>
                <a:srgbClr val="0033CC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>
                  <a:solidFill>
                    <a:srgbClr val="0033CC"/>
                  </a:solidFill>
                </a:rPr>
                <a:t>fprintf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  <a:p>
              <a:pPr algn="ctr"/>
              <a:endParaRPr lang="en-US" sz="2400" dirty="0">
                <a:solidFill>
                  <a:srgbClr val="0033CC"/>
                </a:solidFill>
              </a:endParaRPr>
            </a:p>
            <a:p>
              <a:pPr algn="ctr"/>
              <a:endParaRPr lang="en-US" dirty="0">
                <a:solidFill>
                  <a:srgbClr val="0033CC"/>
                </a:solidFill>
              </a:endParaRPr>
            </a:p>
            <a:p>
              <a:pPr algn="ctr"/>
              <a:endParaRPr lang="en-US" dirty="0">
                <a:solidFill>
                  <a:srgbClr val="0033CC"/>
                </a:solidFill>
              </a:endParaRPr>
            </a:p>
            <a:p>
              <a:pPr algn="ctr"/>
              <a:endParaRPr lang="en-US" dirty="0">
                <a:solidFill>
                  <a:srgbClr val="0033CC"/>
                </a:solidFill>
              </a:endParaRPr>
            </a:p>
            <a:p>
              <a:pPr algn="ctr"/>
              <a:endParaRPr lang="en-US" dirty="0">
                <a:solidFill>
                  <a:srgbClr val="0033CC"/>
                </a:solidFill>
              </a:endParaRPr>
            </a:p>
            <a:p>
              <a:pPr algn="ctr"/>
              <a:endParaRPr lang="en-US" dirty="0">
                <a:solidFill>
                  <a:srgbClr val="0033CC"/>
                </a:solidFill>
              </a:endParaRP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2FCCF9D7-11B1-4595-9B6A-F3EC0F301F60}"/>
                </a:ext>
              </a:extLst>
            </p:cNvPr>
            <p:cNvGrpSpPr/>
            <p:nvPr/>
          </p:nvGrpSpPr>
          <p:grpSpPr>
            <a:xfrm>
              <a:off x="5358823" y="1307073"/>
              <a:ext cx="1304081" cy="820744"/>
              <a:chOff x="-1539431" y="2559732"/>
              <a:chExt cx="1304081" cy="820744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850CDE23-8C52-4C9C-98EE-26521BBD8679}"/>
                  </a:ext>
                </a:extLst>
              </p:cNvPr>
              <p:cNvSpPr/>
              <p:nvPr/>
            </p:nvSpPr>
            <p:spPr bwMode="auto">
              <a:xfrm>
                <a:off x="-1539431" y="2944496"/>
                <a:ext cx="1304081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43013DA9-9771-4458-B1C7-A1DBB19BA29F}"/>
                  </a:ext>
                </a:extLst>
              </p:cNvPr>
              <p:cNvSpPr/>
              <p:nvPr/>
            </p:nvSpPr>
            <p:spPr>
              <a:xfrm>
                <a:off x="-1018197" y="2559732"/>
                <a:ext cx="26161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 </a:t>
                </a:r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71BB095-1EA3-4FE8-BC93-00281767665A}"/>
                </a:ext>
              </a:extLst>
            </p:cNvPr>
            <p:cNvSpPr txBox="1"/>
            <p:nvPr/>
          </p:nvSpPr>
          <p:spPr>
            <a:xfrm>
              <a:off x="5358824" y="1682527"/>
              <a:ext cx="13957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-0.330e1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EA2C62CC-564B-4F36-9C1B-F93827FF2742}"/>
                </a:ext>
              </a:extLst>
            </p:cNvPr>
            <p:cNvGrpSpPr/>
            <p:nvPr/>
          </p:nvGrpSpPr>
          <p:grpSpPr>
            <a:xfrm>
              <a:off x="5390653" y="2084339"/>
              <a:ext cx="1304081" cy="820744"/>
              <a:chOff x="-1539431" y="2559732"/>
              <a:chExt cx="1304081" cy="820744"/>
            </a:xfrm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23F9F9BC-045E-4DA6-94D5-97EF1B4873F3}"/>
                  </a:ext>
                </a:extLst>
              </p:cNvPr>
              <p:cNvSpPr/>
              <p:nvPr/>
            </p:nvSpPr>
            <p:spPr bwMode="auto">
              <a:xfrm>
                <a:off x="-1539431" y="2944496"/>
                <a:ext cx="1304081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7CC487C-95E8-41B8-B222-DA273D2DBB57}"/>
                  </a:ext>
                </a:extLst>
              </p:cNvPr>
              <p:cNvSpPr/>
              <p:nvPr/>
            </p:nvSpPr>
            <p:spPr>
              <a:xfrm>
                <a:off x="-1018197" y="2559732"/>
                <a:ext cx="26161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 </a:t>
                </a:r>
              </a:p>
            </p:txBody>
          </p:sp>
        </p:grp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58E5E8B-2A89-44F8-BF99-38A9886CF983}"/>
                </a:ext>
              </a:extLst>
            </p:cNvPr>
            <p:cNvSpPr txBox="1"/>
            <p:nvPr/>
          </p:nvSpPr>
          <p:spPr>
            <a:xfrm>
              <a:off x="5427958" y="2443418"/>
              <a:ext cx="132662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0.165e1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1E38D4F6-FCD3-4DF9-A592-8A22D1C32180}"/>
                </a:ext>
              </a:extLst>
            </p:cNvPr>
            <p:cNvGrpSpPr/>
            <p:nvPr/>
          </p:nvGrpSpPr>
          <p:grpSpPr>
            <a:xfrm>
              <a:off x="6761433" y="1686235"/>
              <a:ext cx="1304081" cy="435980"/>
              <a:chOff x="7690047" y="1709630"/>
              <a:chExt cx="1304081" cy="435980"/>
            </a:xfrm>
          </p:grpSpPr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8016A01B-B16A-476F-B8AB-8895529A64C2}"/>
                  </a:ext>
                </a:extLst>
              </p:cNvPr>
              <p:cNvSpPr/>
              <p:nvPr/>
            </p:nvSpPr>
            <p:spPr bwMode="auto">
              <a:xfrm>
                <a:off x="7690047" y="1709630"/>
                <a:ext cx="1304081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E23BE906-E1A2-416C-BA46-B2DF139A89F9}"/>
                  </a:ext>
                </a:extLst>
              </p:cNvPr>
              <p:cNvSpPr/>
              <p:nvPr/>
            </p:nvSpPr>
            <p:spPr bwMode="auto">
              <a:xfrm>
                <a:off x="8128680" y="1709630"/>
                <a:ext cx="486309" cy="435980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7E3142C6-0C38-494C-B744-33D86791A928}"/>
                </a:ext>
              </a:extLst>
            </p:cNvPr>
            <p:cNvGrpSpPr/>
            <p:nvPr/>
          </p:nvGrpSpPr>
          <p:grpSpPr>
            <a:xfrm>
              <a:off x="6778556" y="2469103"/>
              <a:ext cx="1304081" cy="435980"/>
              <a:chOff x="7690047" y="1709630"/>
              <a:chExt cx="1304081" cy="435980"/>
            </a:xfrm>
          </p:grpSpPr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85A5DB6-873C-4663-B5AC-DDE34848E136}"/>
                  </a:ext>
                </a:extLst>
              </p:cNvPr>
              <p:cNvSpPr/>
              <p:nvPr/>
            </p:nvSpPr>
            <p:spPr bwMode="auto">
              <a:xfrm>
                <a:off x="7690047" y="1709630"/>
                <a:ext cx="1304081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23EA971A-67BE-4F53-9D1C-B1AEC7D27C72}"/>
                  </a:ext>
                </a:extLst>
              </p:cNvPr>
              <p:cNvSpPr/>
              <p:nvPr/>
            </p:nvSpPr>
            <p:spPr bwMode="auto">
              <a:xfrm>
                <a:off x="8128680" y="1709630"/>
                <a:ext cx="486309" cy="435980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7" name="&quot;No&quot; Symbol 11">
              <a:extLst>
                <a:ext uri="{FF2B5EF4-FFF2-40B4-BE49-F238E27FC236}">
                  <a16:creationId xmlns:a16="http://schemas.microsoft.com/office/drawing/2014/main" id="{21898419-39F4-496A-9F2C-543C5CF02ADF}"/>
                </a:ext>
              </a:extLst>
            </p:cNvPr>
            <p:cNvSpPr/>
            <p:nvPr/>
          </p:nvSpPr>
          <p:spPr bwMode="auto">
            <a:xfrm>
              <a:off x="7320699" y="1026686"/>
              <a:ext cx="382799" cy="312661"/>
            </a:xfrm>
            <a:prstGeom prst="noSmoking">
              <a:avLst>
                <a:gd name="adj" fmla="val 13748"/>
              </a:avLst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41" name="Arrow: Down 40">
            <a:extLst>
              <a:ext uri="{FF2B5EF4-FFF2-40B4-BE49-F238E27FC236}">
                <a16:creationId xmlns:a16="http://schemas.microsoft.com/office/drawing/2014/main" id="{CA643B77-D14A-4DD5-9042-F005222DBC71}"/>
              </a:ext>
            </a:extLst>
          </p:cNvPr>
          <p:cNvSpPr/>
          <p:nvPr/>
        </p:nvSpPr>
        <p:spPr bwMode="auto">
          <a:xfrm rot="5400000" flipV="1">
            <a:off x="408392" y="3659507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8C5F28F-50CF-4F59-BF4E-EA0D68668EE0}"/>
              </a:ext>
            </a:extLst>
          </p:cNvPr>
          <p:cNvSpPr txBox="1"/>
          <p:nvPr/>
        </p:nvSpPr>
        <p:spPr>
          <a:xfrm>
            <a:off x="3621427" y="6183868"/>
            <a:ext cx="3900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Consolas" panose="020B0609020204030204" pitchFamily="49" charset="0"/>
              </a:rPr>
              <a:t>-3.300000(1.650000)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46C4AFB-4828-411B-B9B8-1E61F1B7FC57}"/>
              </a:ext>
            </a:extLst>
          </p:cNvPr>
          <p:cNvGrpSpPr/>
          <p:nvPr/>
        </p:nvGrpSpPr>
        <p:grpSpPr>
          <a:xfrm>
            <a:off x="3681077" y="1324866"/>
            <a:ext cx="1304081" cy="820744"/>
            <a:chOff x="-1539431" y="2559732"/>
            <a:chExt cx="1304081" cy="820744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F5653DCD-0CEE-4C4E-90E4-43E1C57D6617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2E0CF668-FCBC-4ED7-AF08-3221CC35031A}"/>
                </a:ext>
              </a:extLst>
            </p:cNvPr>
            <p:cNvSpPr/>
            <p:nvPr/>
          </p:nvSpPr>
          <p:spPr>
            <a:xfrm>
              <a:off x="-1056669" y="2559732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o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E35EC46-3F12-4650-9827-8ED0D43745E7}"/>
              </a:ext>
            </a:extLst>
          </p:cNvPr>
          <p:cNvGrpSpPr/>
          <p:nvPr/>
        </p:nvGrpSpPr>
        <p:grpSpPr>
          <a:xfrm>
            <a:off x="3681077" y="2084339"/>
            <a:ext cx="1304081" cy="820744"/>
            <a:chOff x="-1539431" y="2559732"/>
            <a:chExt cx="1304081" cy="820744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5D095C79-261F-4BFC-BD72-6D3E6B40FFF8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D59044C3-00F4-4F22-953C-B941325712D4}"/>
                </a:ext>
              </a:extLst>
            </p:cNvPr>
            <p:cNvSpPr/>
            <p:nvPr/>
          </p:nvSpPr>
          <p:spPr>
            <a:xfrm>
              <a:off x="-1031021" y="2559732"/>
              <a:ext cx="28725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f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59FC4862-BFFE-458F-9895-1418A31B26A7}"/>
              </a:ext>
            </a:extLst>
          </p:cNvPr>
          <p:cNvGrpSpPr/>
          <p:nvPr/>
        </p:nvGrpSpPr>
        <p:grpSpPr>
          <a:xfrm>
            <a:off x="3681077" y="2843812"/>
            <a:ext cx="1304081" cy="820744"/>
            <a:chOff x="-1539431" y="2559732"/>
            <a:chExt cx="1304081" cy="820744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6007E6D7-CC12-4C54-9A7C-0C1AA7A5C40E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1FE08B36-FE4B-4AB4-BB01-22300F4CDC1A}"/>
                </a:ext>
              </a:extLst>
            </p:cNvPr>
            <p:cNvSpPr/>
            <p:nvPr/>
          </p:nvSpPr>
          <p:spPr>
            <a:xfrm>
              <a:off x="-1022205" y="2559732"/>
              <a:ext cx="2696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i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2A28C65-4897-4C01-9B48-6A379537960C}"/>
              </a:ext>
            </a:extLst>
          </p:cNvPr>
          <p:cNvGrpSpPr/>
          <p:nvPr/>
        </p:nvGrpSpPr>
        <p:grpSpPr>
          <a:xfrm>
            <a:off x="3681077" y="3603285"/>
            <a:ext cx="1304081" cy="820744"/>
            <a:chOff x="-1539431" y="2559732"/>
            <a:chExt cx="1304081" cy="820744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EF4AACF8-121E-43B4-A64E-3B5F45ACCDA4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9B20D6E6-C9F0-49C1-930C-40E285428039}"/>
                </a:ext>
              </a:extLst>
            </p:cNvPr>
            <p:cNvSpPr/>
            <p:nvPr/>
          </p:nvSpPr>
          <p:spPr>
            <a:xfrm>
              <a:off x="-1056669" y="2559732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h</a:t>
              </a:r>
            </a:p>
          </p:txBody>
        </p: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3C1DD832-77F3-4908-98EC-A89782BB17F8}"/>
              </a:ext>
            </a:extLst>
          </p:cNvPr>
          <p:cNvSpPr txBox="1"/>
          <p:nvPr/>
        </p:nvSpPr>
        <p:spPr>
          <a:xfrm>
            <a:off x="3690128" y="1703392"/>
            <a:ext cx="1304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33CC"/>
                </a:solidFill>
              </a:rPr>
              <a:t>0.200e1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4369045-2BD8-425B-B8C3-D37C1BA15659}"/>
              </a:ext>
            </a:extLst>
          </p:cNvPr>
          <p:cNvSpPr txBox="1"/>
          <p:nvPr/>
        </p:nvSpPr>
        <p:spPr>
          <a:xfrm>
            <a:off x="3681076" y="2451310"/>
            <a:ext cx="1298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33CC"/>
                </a:solidFill>
              </a:rPr>
              <a:t>0.500e1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5CED57A-28A7-4F99-874B-6F60717BE7AD}"/>
              </a:ext>
            </a:extLst>
          </p:cNvPr>
          <p:cNvSpPr txBox="1"/>
          <p:nvPr/>
        </p:nvSpPr>
        <p:spPr>
          <a:xfrm>
            <a:off x="3699183" y="3214759"/>
            <a:ext cx="1272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33CC"/>
                </a:solidFill>
              </a:rPr>
              <a:t>-0.330e1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D1201F34-19FA-491D-8CAF-307764E081A5}"/>
              </a:ext>
            </a:extLst>
          </p:cNvPr>
          <p:cNvSpPr txBox="1"/>
          <p:nvPr/>
        </p:nvSpPr>
        <p:spPr>
          <a:xfrm>
            <a:off x="3699182" y="3972758"/>
            <a:ext cx="1280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33CC"/>
                </a:solidFill>
              </a:rPr>
              <a:t>0.165e1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68" name="Arrow: Down 67">
            <a:extLst>
              <a:ext uri="{FF2B5EF4-FFF2-40B4-BE49-F238E27FC236}">
                <a16:creationId xmlns:a16="http://schemas.microsoft.com/office/drawing/2014/main" id="{DFE2C079-84A3-4C3E-8C15-E48D0EF2A701}"/>
              </a:ext>
            </a:extLst>
          </p:cNvPr>
          <p:cNvSpPr/>
          <p:nvPr/>
        </p:nvSpPr>
        <p:spPr bwMode="auto">
          <a:xfrm rot="5400000" flipV="1">
            <a:off x="108178" y="3905359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0D3D347C-02B8-4BC2-8223-79474F51726A}"/>
              </a:ext>
            </a:extLst>
          </p:cNvPr>
          <p:cNvCxnSpPr>
            <a:cxnSpLocks/>
            <a:endCxn id="34" idx="1"/>
          </p:cNvCxnSpPr>
          <p:nvPr/>
        </p:nvCxnSpPr>
        <p:spPr bwMode="auto">
          <a:xfrm flipV="1">
            <a:off x="5012317" y="2218217"/>
            <a:ext cx="780895" cy="122835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81757CC-ACA8-4E9C-AA25-BFF816670BD9}"/>
              </a:ext>
            </a:extLst>
          </p:cNvPr>
          <p:cNvCxnSpPr>
            <a:cxnSpLocks/>
            <a:endCxn id="40" idx="1"/>
          </p:cNvCxnSpPr>
          <p:nvPr/>
        </p:nvCxnSpPr>
        <p:spPr bwMode="auto">
          <a:xfrm flipV="1">
            <a:off x="5012315" y="2982641"/>
            <a:ext cx="850032" cy="123357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015945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1" animBg="1"/>
      <p:bldP spid="41" grpId="2" animBg="1"/>
      <p:bldP spid="42" grpId="0"/>
      <p:bldP spid="68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280B8F-E142-4707-1B20-4B01FABB9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D98F0-3591-1A51-921E-2AF4C581F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Lens Code Analysis (After)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097D886-4FA8-5B9F-9443-038C3872D8AB}"/>
              </a:ext>
            </a:extLst>
          </p:cNvPr>
          <p:cNvSpPr txBox="1"/>
          <p:nvPr/>
        </p:nvSpPr>
        <p:spPr>
          <a:xfrm>
            <a:off x="3758525" y="1666152"/>
            <a:ext cx="13304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33CC"/>
                </a:solidFill>
              </a:rPr>
              <a:t>0.200e1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4FA4492-738F-BAE1-A26F-5D846CD1BE34}"/>
              </a:ext>
            </a:extLst>
          </p:cNvPr>
          <p:cNvSpPr txBox="1"/>
          <p:nvPr/>
        </p:nvSpPr>
        <p:spPr>
          <a:xfrm>
            <a:off x="3708235" y="2425625"/>
            <a:ext cx="13807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33CC"/>
                </a:solidFill>
              </a:rPr>
              <a:t>0.500e1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6F531B5-CED9-4D99-158D-71C4220D3154}"/>
              </a:ext>
            </a:extLst>
          </p:cNvPr>
          <p:cNvSpPr txBox="1"/>
          <p:nvPr/>
        </p:nvSpPr>
        <p:spPr>
          <a:xfrm>
            <a:off x="3708235" y="3196653"/>
            <a:ext cx="14293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33CC"/>
                </a:solidFill>
              </a:rPr>
              <a:t>-0.330e1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B73132F-F5CF-5C1C-331E-AB2A5E03768C}"/>
              </a:ext>
            </a:extLst>
          </p:cNvPr>
          <p:cNvSpPr txBox="1"/>
          <p:nvPr/>
        </p:nvSpPr>
        <p:spPr>
          <a:xfrm>
            <a:off x="3708235" y="3975206"/>
            <a:ext cx="1414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33CC"/>
                </a:solidFill>
              </a:rPr>
              <a:t>0.165e1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B740F6-E48C-8033-2DE2-85DB3F6D1030}"/>
              </a:ext>
            </a:extLst>
          </p:cNvPr>
          <p:cNvSpPr txBox="1"/>
          <p:nvPr/>
        </p:nvSpPr>
        <p:spPr>
          <a:xfrm>
            <a:off x="3621427" y="6183868"/>
            <a:ext cx="3900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Consolas" panose="020B0609020204030204" pitchFamily="49" charset="0"/>
              </a:rPr>
              <a:t>-3.300000(1.650000)</a:t>
            </a:r>
          </a:p>
        </p:txBody>
      </p:sp>
    </p:spTree>
    <p:extLst>
      <p:ext uri="{BB962C8B-B14F-4D97-AF65-F5344CB8AC3E}">
        <p14:creationId xmlns:p14="http://schemas.microsoft.com/office/powerpoint/2010/main" val="433760989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12195</TotalTime>
  <Words>208</Words>
  <Application>Microsoft Office PowerPoint</Application>
  <PresentationFormat>On-screen Show (4:3)</PresentationFormat>
  <Paragraphs>149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Aharoni</vt:lpstr>
      <vt:lpstr>Arial</vt:lpstr>
      <vt:lpstr>Calibri</vt:lpstr>
      <vt:lpstr>Cambria Math</vt:lpstr>
      <vt:lpstr>Consolas</vt:lpstr>
      <vt:lpstr>Times New Roman</vt:lpstr>
      <vt:lpstr>Wingdings</vt:lpstr>
      <vt:lpstr>ecp1026</vt:lpstr>
      <vt:lpstr>Optical Ray Tracing</vt:lpstr>
      <vt:lpstr>Optical Ray Tracing</vt:lpstr>
      <vt:lpstr>Pseudo-code  ANSI-C</vt:lpstr>
      <vt:lpstr>Compile, Link, Run </vt:lpstr>
      <vt:lpstr>Single Lens Code Analysis</vt:lpstr>
      <vt:lpstr>Single Lens Code Analysis (Part 1)</vt:lpstr>
      <vt:lpstr>Code Analysis (equLens)</vt:lpstr>
      <vt:lpstr>Code Analysis (cMag)</vt:lpstr>
      <vt:lpstr>Single Lens Code Analysis (Part 4)</vt:lpstr>
      <vt:lpstr>Single Lens Code Analysis (After)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Optical Ray Tracing</dc:title>
  <dc:subject>Template for Lecture Slides for Kejiyingwen</dc:subject>
  <dc:creator>阿里</dc:creator>
  <cp:lastModifiedBy>Jonathon David White</cp:lastModifiedBy>
  <cp:revision>469</cp:revision>
  <dcterms:created xsi:type="dcterms:W3CDTF">2021-11-11T14:49:04Z</dcterms:created>
  <dcterms:modified xsi:type="dcterms:W3CDTF">2025-04-12T07:56:02Z</dcterms:modified>
  <cp:category>www.sdba.info/ansi</cp:category>
</cp:coreProperties>
</file>