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313" r:id="rId2"/>
    <p:sldId id="442" r:id="rId3"/>
    <p:sldId id="389" r:id="rId4"/>
    <p:sldId id="390" r:id="rId5"/>
    <p:sldId id="391" r:id="rId6"/>
    <p:sldId id="392" r:id="rId7"/>
    <p:sldId id="393" r:id="rId8"/>
    <p:sldId id="394" r:id="rId9"/>
    <p:sldId id="395" r:id="rId10"/>
    <p:sldId id="448" r:id="rId11"/>
    <p:sldId id="449" r:id="rId12"/>
    <p:sldId id="396" r:id="rId13"/>
    <p:sldId id="447" r:id="rId14"/>
    <p:sldId id="397" r:id="rId15"/>
    <p:sldId id="39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313"/>
            <p14:sldId id="442"/>
            <p14:sldId id="389"/>
            <p14:sldId id="390"/>
            <p14:sldId id="391"/>
            <p14:sldId id="392"/>
            <p14:sldId id="393"/>
            <p14:sldId id="394"/>
            <p14:sldId id="395"/>
            <p14:sldId id="448"/>
            <p14:sldId id="449"/>
            <p14:sldId id="396"/>
            <p14:sldId id="447"/>
            <p14:sldId id="397"/>
            <p14:sldId id="3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158D15"/>
    <a:srgbClr val="A8A8A8"/>
    <a:srgbClr val="0033CC"/>
    <a:srgbClr val="FBFBFB"/>
    <a:srgbClr val="F7F7F7"/>
    <a:srgbClr val="F1F1F1"/>
    <a:srgbClr val="FCFCFC"/>
    <a:srgbClr val="FDFDFD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26" autoAdjust="0"/>
    <p:restoredTop sz="92431" autoAdjust="0"/>
  </p:normalViewPr>
  <p:slideViewPr>
    <p:cSldViewPr snapToGrid="0">
      <p:cViewPr varScale="1">
        <p:scale>
          <a:sx n="150" d="100"/>
          <a:sy n="150" d="100"/>
        </p:scale>
        <p:origin x="1336" y="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5C220-91E4-4A14-9E7E-73067F383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0F246-3503-4BBD-9A99-1AAC12FF2D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2957-A024-4B6A-8CFA-FB2162C9192A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05B2-EACE-44D0-81F5-B4EA4C8E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B7301-86FB-4EE7-8B70-389AF25A1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DAC97-4A39-4565-A7CE-207B47F6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2025-04-28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4229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267200"/>
            <a:ext cx="86106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aseline="0" dirty="0">
                <a:solidFill>
                  <a:srgbClr val="FF0000"/>
                </a:solidFill>
              </a:rPr>
              <a:t>Simulation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1F03B8-A47A-4DE5-8B76-096579498BE5}"/>
              </a:ext>
            </a:extLst>
          </p:cNvPr>
          <p:cNvGrpSpPr/>
          <p:nvPr userDrawn="1"/>
        </p:nvGrpSpPr>
        <p:grpSpPr>
          <a:xfrm>
            <a:off x="124197" y="1291837"/>
            <a:ext cx="1388972" cy="4628361"/>
            <a:chOff x="-1551099" y="1336623"/>
            <a:chExt cx="1388972" cy="4628361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B1BDC67-7DAF-4F81-9EAE-F589E35DE12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-865294" y="1474123"/>
              <a:ext cx="3256" cy="39994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Rounded Rectangle 7">
              <a:extLst>
                <a:ext uri="{FF2B5EF4-FFF2-40B4-BE49-F238E27FC236}">
                  <a16:creationId xmlns:a16="http://schemas.microsoft.com/office/drawing/2014/main" id="{4F95D537-29A6-4B9A-8AC6-731C66C27E58}"/>
                </a:ext>
              </a:extLst>
            </p:cNvPr>
            <p:cNvSpPr/>
            <p:nvPr/>
          </p:nvSpPr>
          <p:spPr bwMode="auto">
            <a:xfrm>
              <a:off x="-1535286" y="1898539"/>
              <a:ext cx="1359335" cy="8124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o, f, h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7E63625F-C9E3-49BA-B66C-7E7BCC8D55EE}"/>
                </a:ext>
              </a:extLst>
            </p:cNvPr>
            <p:cNvSpPr/>
            <p:nvPr/>
          </p:nvSpPr>
          <p:spPr bwMode="auto">
            <a:xfrm>
              <a:off x="-1030239" y="133662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649CF7F-CC13-4608-AAFF-E00EB6054910}"/>
                </a:ext>
              </a:extLst>
            </p:cNvPr>
            <p:cNvGrpSpPr/>
            <p:nvPr/>
          </p:nvGrpSpPr>
          <p:grpSpPr>
            <a:xfrm>
              <a:off x="-1119939" y="5500067"/>
              <a:ext cx="507350" cy="464917"/>
              <a:chOff x="1198328" y="4746501"/>
              <a:chExt cx="507350" cy="464917"/>
            </a:xfrm>
          </p:grpSpPr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6087BE04-BD35-491C-A9B2-E26C34218FDB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DC1E6D15-5F90-45F0-83D3-685F7414AFE1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A59D3A0-7702-4429-AF2D-B12417A5B008}"/>
                </a:ext>
              </a:extLst>
            </p:cNvPr>
            <p:cNvSpPr/>
            <p:nvPr/>
          </p:nvSpPr>
          <p:spPr bwMode="auto">
            <a:xfrm>
              <a:off x="-1531797" y="377147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/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A855820-A6B9-472C-A688-CB036562ADC3}"/>
                </a:ext>
              </a:extLst>
            </p:cNvPr>
            <p:cNvSpPr/>
            <p:nvPr/>
          </p:nvSpPr>
          <p:spPr bwMode="auto">
            <a:xfrm>
              <a:off x="-1551099" y="460505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553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_ptr_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160215" y="6217155"/>
            <a:ext cx="947615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B5C4C49-855B-8B90-9B04-C0112C7E71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76923"/>
            <a:ext cx="3450491" cy="487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10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1l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F0878C3B-A9FC-34BF-BAEE-30AD4EDB8061}"/>
              </a:ext>
            </a:extLst>
          </p:cNvPr>
          <p:cNvGrpSpPr>
            <a:grpSpLocks/>
          </p:cNvGrpSpPr>
          <p:nvPr userDrawn="1"/>
        </p:nvGrpSpPr>
        <p:grpSpPr>
          <a:xfrm>
            <a:off x="278716" y="981745"/>
            <a:ext cx="3200701" cy="5588893"/>
            <a:chOff x="4514884" y="1031114"/>
            <a:chExt cx="3200701" cy="558889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1676A46C-0FCD-385E-F04A-1F87A305F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163321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h, o</a:t>
              </a: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5D2A5CE7-00C0-90CF-D9FC-2E72B373BD86}"/>
                </a:ext>
              </a:extLst>
            </p:cNvPr>
            <p:cNvCxnSpPr>
              <a:cxnSpLocks/>
              <a:stCxn id="77" idx="4"/>
              <a:endCxn id="74" idx="0"/>
            </p:cNvCxnSpPr>
            <p:nvPr userDrawn="1"/>
          </p:nvCxnSpPr>
          <p:spPr bwMode="auto">
            <a:xfrm>
              <a:off x="5199719" y="1343631"/>
              <a:ext cx="0" cy="2895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7" name="Flowchart: Connector 76">
              <a:extLst>
                <a:ext uri="{FF2B5EF4-FFF2-40B4-BE49-F238E27FC236}">
                  <a16:creationId xmlns:a16="http://schemas.microsoft.com/office/drawing/2014/main" id="{8F2A98F8-56A7-BF36-EAA9-9B15897DC6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35744" y="1031114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9428C552-11CB-0CAF-2DF8-75DC0BB405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25943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F028EC8-AFF9-D35B-83CA-E9C59DEDA8AB}"/>
                </a:ext>
              </a:extLst>
            </p:cNvPr>
            <p:cNvCxnSpPr>
              <a:cxnSpLocks/>
              <a:endCxn id="78" idx="3"/>
            </p:cNvCxnSpPr>
            <p:nvPr userDrawn="1"/>
          </p:nvCxnSpPr>
          <p:spPr bwMode="auto">
            <a:xfrm flipH="1">
              <a:off x="5884554" y="2874060"/>
              <a:ext cx="120828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20373F9-696C-3EB6-F77A-866AE4DD58F6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7092836" y="2874059"/>
              <a:ext cx="0" cy="105058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16B1C4F3-3DEC-3CD3-A790-71E8CE9E73B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16B1C4F3-3DEC-3CD3-A790-71E8CE9E73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54CB24A-0094-49B0-3D13-D10D89ADFE5C}"/>
                </a:ext>
              </a:extLst>
            </p:cNvPr>
            <p:cNvCxnSpPr>
              <a:cxnSpLocks/>
              <a:stCxn id="82" idx="2"/>
              <a:endCxn id="87" idx="0"/>
            </p:cNvCxnSpPr>
            <p:nvPr userDrawn="1"/>
          </p:nvCxnSpPr>
          <p:spPr bwMode="auto">
            <a:xfrm flipH="1">
              <a:off x="7029472" y="4496380"/>
              <a:ext cx="1278" cy="4539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64F19765-5836-8C61-EC05-A5228C6052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4637" y="495034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hi=-(i/o)h</a:t>
              </a:r>
              <a:endParaRPr kumimoji="0" lang="en-IN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06C12A1-CCE3-56F0-7B71-4EF622EF02A4}"/>
                </a:ext>
              </a:extLst>
            </p:cNvPr>
            <p:cNvCxnSpPr>
              <a:cxnSpLocks/>
              <a:stCxn id="87" idx="2"/>
              <a:endCxn id="90" idx="0"/>
            </p:cNvCxnSpPr>
            <p:nvPr userDrawn="1"/>
          </p:nvCxnSpPr>
          <p:spPr bwMode="auto">
            <a:xfrm flipH="1">
              <a:off x="7028511" y="5509784"/>
              <a:ext cx="961" cy="5507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450E9E4A-6FEB-0D6C-8B20-366C75046B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3676" y="606056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238C2D15-0399-3A24-3514-E0B6001FECD0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H="1">
              <a:off x="6083202" y="6340285"/>
              <a:ext cx="26047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E8AE5D86-1BB1-F5B1-E0B1-3D43E765D19C}"/>
                </a:ext>
              </a:extLst>
            </p:cNvPr>
            <p:cNvCxnSpPr>
              <a:cxnSpLocks/>
              <a:stCxn id="74" idx="2"/>
              <a:endCxn id="78" idx="0"/>
            </p:cNvCxnSpPr>
            <p:nvPr userDrawn="1"/>
          </p:nvCxnSpPr>
          <p:spPr bwMode="auto">
            <a:xfrm>
              <a:off x="5199719" y="2192662"/>
              <a:ext cx="0" cy="40167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249E18-EAF6-4DA4-AC5E-D8E5086E11B7}"/>
              </a:ext>
            </a:extLst>
          </p:cNvPr>
          <p:cNvGrpSpPr/>
          <p:nvPr/>
        </p:nvGrpSpPr>
        <p:grpSpPr>
          <a:xfrm>
            <a:off x="1339684" y="6058457"/>
            <a:ext cx="507350" cy="464917"/>
            <a:chOff x="1198328" y="4746501"/>
            <a:chExt cx="507350" cy="464917"/>
          </a:xfrm>
        </p:grpSpPr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AD90FCFF-817E-4F0B-BB45-1695C86D3BB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D5391A35-7F6A-468F-AFB1-E51E05BE495A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396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co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F0878C3B-A9FC-34BF-BAEE-30AD4EDB8061}"/>
              </a:ext>
            </a:extLst>
          </p:cNvPr>
          <p:cNvGrpSpPr>
            <a:grpSpLocks/>
          </p:cNvGrpSpPr>
          <p:nvPr userDrawn="1"/>
        </p:nvGrpSpPr>
        <p:grpSpPr>
          <a:xfrm>
            <a:off x="278716" y="981745"/>
            <a:ext cx="3200701" cy="5588893"/>
            <a:chOff x="4514884" y="1031114"/>
            <a:chExt cx="3200701" cy="558889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1676A46C-0FCD-385E-F04A-1F87A305F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163321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Obj.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5D2A5CE7-00C0-90CF-D9FC-2E72B373BD86}"/>
                </a:ext>
              </a:extLst>
            </p:cNvPr>
            <p:cNvCxnSpPr>
              <a:cxnSpLocks/>
              <a:stCxn id="77" idx="4"/>
              <a:endCxn id="74" idx="0"/>
            </p:cNvCxnSpPr>
            <p:nvPr userDrawn="1"/>
          </p:nvCxnSpPr>
          <p:spPr bwMode="auto">
            <a:xfrm>
              <a:off x="5199719" y="1343631"/>
              <a:ext cx="0" cy="2895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7" name="Flowchart: Connector 76">
              <a:extLst>
                <a:ext uri="{FF2B5EF4-FFF2-40B4-BE49-F238E27FC236}">
                  <a16:creationId xmlns:a16="http://schemas.microsoft.com/office/drawing/2014/main" id="{8F2A98F8-56A7-BF36-EAA9-9B15897DC6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35744" y="1031114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9428C552-11CB-0CAF-2DF8-75DC0BB405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25943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xl, 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F028EC8-AFF9-D35B-83CA-E9C59DEDA8AB}"/>
                </a:ext>
              </a:extLst>
            </p:cNvPr>
            <p:cNvCxnSpPr>
              <a:cxnSpLocks/>
              <a:endCxn id="78" idx="3"/>
            </p:cNvCxnSpPr>
            <p:nvPr userDrawn="1"/>
          </p:nvCxnSpPr>
          <p:spPr bwMode="auto">
            <a:xfrm flipH="1">
              <a:off x="5884554" y="2874060"/>
              <a:ext cx="120828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20373F9-696C-3EB6-F77A-866AE4DD58F6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7092836" y="2874059"/>
              <a:ext cx="0" cy="105058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16B1C4F3-3DEC-3CD3-A790-71E8CE9E73B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16B1C4F3-3DEC-3CD3-A790-71E8CE9E73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54CB24A-0094-49B0-3D13-D10D89ADFE5C}"/>
                </a:ext>
              </a:extLst>
            </p:cNvPr>
            <p:cNvCxnSpPr>
              <a:cxnSpLocks/>
              <a:stCxn id="82" idx="2"/>
              <a:endCxn id="87" idx="0"/>
            </p:cNvCxnSpPr>
            <p:nvPr userDrawn="1"/>
          </p:nvCxnSpPr>
          <p:spPr bwMode="auto">
            <a:xfrm flipH="1">
              <a:off x="7029472" y="4496380"/>
              <a:ext cx="1278" cy="4539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64F19765-5836-8C61-EC05-A5228C6052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4637" y="495034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hi=-(i/o)h</a:t>
              </a:r>
              <a:endParaRPr kumimoji="0" lang="en-IN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06C12A1-CCE3-56F0-7B71-4EF622EF02A4}"/>
                </a:ext>
              </a:extLst>
            </p:cNvPr>
            <p:cNvCxnSpPr>
              <a:cxnSpLocks/>
              <a:stCxn id="87" idx="2"/>
              <a:endCxn id="90" idx="0"/>
            </p:cNvCxnSpPr>
            <p:nvPr userDrawn="1"/>
          </p:nvCxnSpPr>
          <p:spPr bwMode="auto">
            <a:xfrm flipH="1">
              <a:off x="7028511" y="5509784"/>
              <a:ext cx="961" cy="5507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450E9E4A-6FEB-0D6C-8B20-366C75046B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3676" y="606056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238C2D15-0399-3A24-3514-E0B6001FECD0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H="1">
              <a:off x="6083202" y="6340285"/>
              <a:ext cx="26047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E8AE5D86-1BB1-F5B1-E0B1-3D43E765D19C}"/>
                </a:ext>
              </a:extLst>
            </p:cNvPr>
            <p:cNvCxnSpPr>
              <a:cxnSpLocks/>
              <a:stCxn id="74" idx="2"/>
              <a:endCxn id="78" idx="0"/>
            </p:cNvCxnSpPr>
            <p:nvPr userDrawn="1"/>
          </p:nvCxnSpPr>
          <p:spPr bwMode="auto">
            <a:xfrm>
              <a:off x="5199719" y="2192662"/>
              <a:ext cx="0" cy="40167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249E18-EAF6-4DA4-AC5E-D8E5086E11B7}"/>
              </a:ext>
            </a:extLst>
          </p:cNvPr>
          <p:cNvGrpSpPr/>
          <p:nvPr/>
        </p:nvGrpSpPr>
        <p:grpSpPr>
          <a:xfrm>
            <a:off x="1339684" y="6058457"/>
            <a:ext cx="507350" cy="464917"/>
            <a:chOff x="1198328" y="4746501"/>
            <a:chExt cx="507350" cy="464917"/>
          </a:xfrm>
        </p:grpSpPr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AD90FCFF-817E-4F0B-BB45-1695C86D3BB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D5391A35-7F6A-468F-AFB1-E51E05BE495A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CD03490-E85B-47BC-BF5D-0CC418CF7631}"/>
              </a:ext>
            </a:extLst>
          </p:cNvPr>
          <p:cNvCxnSpPr/>
          <p:nvPr/>
        </p:nvCxnSpPr>
        <p:spPr bwMode="auto">
          <a:xfrm>
            <a:off x="907961" y="5680780"/>
            <a:ext cx="2569217" cy="9502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6D49FCD-C41A-46CF-8ABE-68750D1D7BCF}"/>
              </a:ext>
            </a:extLst>
          </p:cNvPr>
          <p:cNvSpPr/>
          <p:nvPr/>
        </p:nvSpPr>
        <p:spPr bwMode="auto">
          <a:xfrm>
            <a:off x="2108469" y="309507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o=xl-xo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AB9878B-237C-4BD5-B9AD-4E90EB9D6B97}"/>
              </a:ext>
            </a:extLst>
          </p:cNvPr>
          <p:cNvCxnSpPr/>
          <p:nvPr userDrawn="1"/>
        </p:nvCxnSpPr>
        <p:spPr bwMode="auto">
          <a:xfrm flipV="1">
            <a:off x="907961" y="4680176"/>
            <a:ext cx="2569217" cy="1252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779CD0-B78A-4EA4-A5CE-ECF579FE46AD}"/>
              </a:ext>
            </a:extLst>
          </p:cNvPr>
          <p:cNvCxnSpPr>
            <a:cxnSpLocks/>
          </p:cNvCxnSpPr>
          <p:nvPr/>
        </p:nvCxnSpPr>
        <p:spPr bwMode="auto">
          <a:xfrm>
            <a:off x="1196576" y="468017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CEE00E4-52B7-4288-B921-F3DD0204999A}"/>
              </a:ext>
            </a:extLst>
          </p:cNvPr>
          <p:cNvSpPr/>
          <p:nvPr/>
        </p:nvSpPr>
        <p:spPr bwMode="auto">
          <a:xfrm>
            <a:off x="585676" y="490097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xi=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xl+i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278923-DECE-45DA-BBF1-755D35BFBF50}"/>
              </a:ext>
            </a:extLst>
          </p:cNvPr>
          <p:cNvCxnSpPr>
            <a:cxnSpLocks/>
          </p:cNvCxnSpPr>
          <p:nvPr/>
        </p:nvCxnSpPr>
        <p:spPr bwMode="auto">
          <a:xfrm>
            <a:off x="1190737" y="546041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8395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re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3E09863B-EC55-4D42-A2F2-BC7CE2D4600E}"/>
              </a:ext>
            </a:extLst>
          </p:cNvPr>
          <p:cNvGrpSpPr/>
          <p:nvPr userDrawn="1"/>
        </p:nvGrpSpPr>
        <p:grpSpPr>
          <a:xfrm>
            <a:off x="2578974" y="1058650"/>
            <a:ext cx="507350" cy="464917"/>
            <a:chOff x="1197358" y="4743604"/>
            <a:chExt cx="507350" cy="464917"/>
          </a:xfrm>
        </p:grpSpPr>
        <p:sp>
          <p:nvSpPr>
            <p:cNvPr id="71" name="Flowchart: Connector 70">
              <a:extLst>
                <a:ext uri="{FF2B5EF4-FFF2-40B4-BE49-F238E27FC236}">
                  <a16:creationId xmlns:a16="http://schemas.microsoft.com/office/drawing/2014/main" id="{6C22AED9-94D0-4A1C-8972-B8B074BFCC3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Flowchart: Connector 71">
              <a:extLst>
                <a:ext uri="{FF2B5EF4-FFF2-40B4-BE49-F238E27FC236}">
                  <a16:creationId xmlns:a16="http://schemas.microsoft.com/office/drawing/2014/main" id="{F4615B02-DBCA-47E9-8F66-058BA36B2566}"/>
                </a:ext>
              </a:extLst>
            </p:cNvPr>
            <p:cNvSpPr/>
            <p:nvPr/>
          </p:nvSpPr>
          <p:spPr bwMode="auto">
            <a:xfrm>
              <a:off x="1197358" y="4743604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34F0301-7AD4-4FDB-A7BB-0F2FD0CFF90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3604" y="2338408"/>
            <a:ext cx="7724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" name="Diamond 65">
            <a:extLst>
              <a:ext uri="{FF2B5EF4-FFF2-40B4-BE49-F238E27FC236}">
                <a16:creationId xmlns:a16="http://schemas.microsoft.com/office/drawing/2014/main" id="{2A3AFA11-CBE5-4456-8C7D-610C914B0C6F}"/>
              </a:ext>
            </a:extLst>
          </p:cNvPr>
          <p:cNvSpPr/>
          <p:nvPr userDrawn="1"/>
        </p:nvSpPr>
        <p:spPr bwMode="auto">
          <a:xfrm>
            <a:off x="2645254" y="259898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2FCE4B8-F611-4321-A1BF-E9380C5EB6FB}"/>
              </a:ext>
            </a:extLst>
          </p:cNvPr>
          <p:cNvCxnSpPr>
            <a:cxnSpLocks/>
            <a:stCxn id="66" idx="0"/>
            <a:endCxn id="72" idx="4"/>
          </p:cNvCxnSpPr>
          <p:nvPr userDrawn="1"/>
        </p:nvCxnSpPr>
        <p:spPr bwMode="auto">
          <a:xfrm flipH="1" flipV="1">
            <a:off x="2832649" y="1523567"/>
            <a:ext cx="5516" cy="107541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9C3C4B9E-0F5D-455D-8D36-4A46128AA534}"/>
              </a:ext>
            </a:extLst>
          </p:cNvPr>
          <p:cNvSpPr/>
          <p:nvPr userDrawn="1"/>
        </p:nvSpPr>
        <p:spPr>
          <a:xfrm>
            <a:off x="2296782" y="2040869"/>
            <a:ext cx="506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f=0</a:t>
            </a:r>
            <a:endParaRPr lang="en-IN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639425F-624F-4656-B8AA-54C090652B5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70635" y="6256666"/>
            <a:ext cx="1081372" cy="108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17DEDE6-CC78-4D7C-A67C-E841D62F3B10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68059" y="2338408"/>
            <a:ext cx="5152" cy="39182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BE0DFD-DB29-DA4D-8DDC-E511AD919DB0}"/>
              </a:ext>
            </a:extLst>
          </p:cNvPr>
          <p:cNvGrpSpPr>
            <a:grpSpLocks/>
          </p:cNvGrpSpPr>
          <p:nvPr userDrawn="1"/>
        </p:nvGrpSpPr>
        <p:grpSpPr>
          <a:xfrm>
            <a:off x="278716" y="981745"/>
            <a:ext cx="3200701" cy="5588893"/>
            <a:chOff x="4514884" y="1031114"/>
            <a:chExt cx="3200701" cy="558889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359EB4E-E1CC-9017-C73E-7014F9BFB1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163321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Obj.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73AC5F1-52DE-5C58-82A9-EA712BF17A9A}"/>
                </a:ext>
              </a:extLst>
            </p:cNvPr>
            <p:cNvCxnSpPr>
              <a:cxnSpLocks/>
              <a:stCxn id="7" idx="4"/>
              <a:endCxn id="5" idx="0"/>
            </p:cNvCxnSpPr>
            <p:nvPr userDrawn="1"/>
          </p:nvCxnSpPr>
          <p:spPr bwMode="auto">
            <a:xfrm>
              <a:off x="5199719" y="1343631"/>
              <a:ext cx="0" cy="2895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076AB241-9BBA-C0F7-133C-41561394BC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35744" y="1031114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16A6ACF-F92F-8498-C5F7-51913F6489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25943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xl, 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EB0D985-662F-BF8F-02C6-A84C3EA7F636}"/>
                </a:ext>
              </a:extLst>
            </p:cNvPr>
            <p:cNvCxnSpPr>
              <a:cxnSpLocks/>
              <a:endCxn id="8" idx="3"/>
            </p:cNvCxnSpPr>
            <p:nvPr userDrawn="1"/>
          </p:nvCxnSpPr>
          <p:spPr bwMode="auto">
            <a:xfrm flipH="1">
              <a:off x="5884554" y="2874060"/>
              <a:ext cx="120828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D4484C4-A9D9-553C-2BC6-3D67746096F8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7092836" y="2874059"/>
              <a:ext cx="0" cy="105058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4DA29EF3-E326-FCA6-CEC4-1C4E5C3612B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4DA29EF3-E326-FCA6-CEC4-1C4E5C3612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AC04F3-6E2A-5111-FBC9-83CF21EFCECD}"/>
                </a:ext>
              </a:extLst>
            </p:cNvPr>
            <p:cNvCxnSpPr>
              <a:cxnSpLocks/>
              <a:stCxn id="11" idx="2"/>
              <a:endCxn id="13" idx="0"/>
            </p:cNvCxnSpPr>
            <p:nvPr userDrawn="1"/>
          </p:nvCxnSpPr>
          <p:spPr bwMode="auto">
            <a:xfrm flipH="1">
              <a:off x="7029472" y="4496380"/>
              <a:ext cx="1278" cy="4539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FF5779E-E8C7-4458-A393-AEF29D93D7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4637" y="495034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hi=-(i/o)h</a:t>
              </a:r>
              <a:endParaRPr kumimoji="0" lang="en-IN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FBEE8FE-666B-8C5E-8385-7087ED58DE35}"/>
                </a:ext>
              </a:extLst>
            </p:cNvPr>
            <p:cNvCxnSpPr>
              <a:cxnSpLocks/>
              <a:stCxn id="13" idx="2"/>
              <a:endCxn id="15" idx="0"/>
            </p:cNvCxnSpPr>
            <p:nvPr userDrawn="1"/>
          </p:nvCxnSpPr>
          <p:spPr bwMode="auto">
            <a:xfrm flipH="1">
              <a:off x="7028511" y="5509784"/>
              <a:ext cx="961" cy="5507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EDFCCBE-D4C8-1972-DBA8-C92DA54335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3676" y="606056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E8AFD7C-0B78-60AD-4F60-900D41D81B8C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H="1">
              <a:off x="6083202" y="6340285"/>
              <a:ext cx="26047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FCD3C40-46C0-31D7-BEED-5F6B8264006C}"/>
                </a:ext>
              </a:extLst>
            </p:cNvPr>
            <p:cNvCxnSpPr>
              <a:cxnSpLocks/>
              <a:stCxn id="5" idx="2"/>
              <a:endCxn id="8" idx="0"/>
            </p:cNvCxnSpPr>
            <p:nvPr userDrawn="1"/>
          </p:nvCxnSpPr>
          <p:spPr bwMode="auto">
            <a:xfrm>
              <a:off x="5199719" y="2192662"/>
              <a:ext cx="0" cy="40167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8B2D00C-627B-6C61-5CFC-C8333AF19CA2}"/>
              </a:ext>
            </a:extLst>
          </p:cNvPr>
          <p:cNvGrpSpPr/>
          <p:nvPr userDrawn="1"/>
        </p:nvGrpSpPr>
        <p:grpSpPr>
          <a:xfrm>
            <a:off x="1339684" y="6058457"/>
            <a:ext cx="507350" cy="464917"/>
            <a:chOff x="1198328" y="4746501"/>
            <a:chExt cx="507350" cy="464917"/>
          </a:xfrm>
        </p:grpSpPr>
        <p:sp>
          <p:nvSpPr>
            <p:cNvPr id="19" name="Flowchart: Connector 18">
              <a:extLst>
                <a:ext uri="{FF2B5EF4-FFF2-40B4-BE49-F238E27FC236}">
                  <a16:creationId xmlns:a16="http://schemas.microsoft.com/office/drawing/2014/main" id="{69D32C38-3F37-376A-0796-50D3F33C754C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Flowchart: Connector 19">
              <a:extLst>
                <a:ext uri="{FF2B5EF4-FFF2-40B4-BE49-F238E27FC236}">
                  <a16:creationId xmlns:a16="http://schemas.microsoft.com/office/drawing/2014/main" id="{CFB9184D-311E-FB42-4BBB-52EE716B2244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3A7F2BF-A0B1-76CE-4B76-F80D1BB3A731}"/>
              </a:ext>
            </a:extLst>
          </p:cNvPr>
          <p:cNvCxnSpPr/>
          <p:nvPr userDrawn="1"/>
        </p:nvCxnSpPr>
        <p:spPr bwMode="auto">
          <a:xfrm>
            <a:off x="907961" y="5680780"/>
            <a:ext cx="2569217" cy="9502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975A773-BE03-70CC-AE02-CA89B870D2FA}"/>
              </a:ext>
            </a:extLst>
          </p:cNvPr>
          <p:cNvSpPr/>
          <p:nvPr userDrawn="1"/>
        </p:nvSpPr>
        <p:spPr bwMode="auto">
          <a:xfrm>
            <a:off x="2108469" y="309507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o=xl-xo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9D58AE-01ED-F0E4-A648-3BCD08D169EC}"/>
              </a:ext>
            </a:extLst>
          </p:cNvPr>
          <p:cNvCxnSpPr/>
          <p:nvPr userDrawn="1"/>
        </p:nvCxnSpPr>
        <p:spPr bwMode="auto">
          <a:xfrm flipV="1">
            <a:off x="907961" y="4680176"/>
            <a:ext cx="2569217" cy="1252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1AF864A-458D-F4C9-A12B-59B4022C669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6576" y="468017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003A793-72C2-9E68-8E29-408568257DAA}"/>
              </a:ext>
            </a:extLst>
          </p:cNvPr>
          <p:cNvSpPr/>
          <p:nvPr userDrawn="1"/>
        </p:nvSpPr>
        <p:spPr bwMode="auto">
          <a:xfrm>
            <a:off x="585676" y="490097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xi=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xl+i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3266EA4-23D5-1EAC-4F8D-E86A34871D3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0737" y="546041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8124E0-C09E-1B92-9206-ADABB8B923B5}"/>
              </a:ext>
            </a:extLst>
          </p:cNvPr>
          <p:cNvSpPr/>
          <p:nvPr userDrawn="1"/>
        </p:nvSpPr>
        <p:spPr bwMode="auto">
          <a:xfrm>
            <a:off x="458860" y="5987841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o=xi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h=hi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52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184833-56B7-4A95-9D37-77AEDA4655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05928" y="2425647"/>
            <a:ext cx="4729221" cy="172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11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D5FFA2E-0815-4D83-820E-62EF25ADC2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704"/>
            <a:ext cx="4112887" cy="57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1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731AC47-90C5-4A07-BEB9-F3873744F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933530"/>
            <a:ext cx="3581081" cy="57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82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7602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_if_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93785" y="6044987"/>
            <a:ext cx="941753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CB9A93C-0122-6CF4-B386-27F4EF70AA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400"/>
            <a:ext cx="3464106" cy="56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726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_if_codeV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168031" y="6045200"/>
            <a:ext cx="9452708" cy="4298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39CB29F-4417-4DCE-A10F-B4DA408A0B46}"/>
              </a:ext>
            </a:extLst>
          </p:cNvPr>
          <p:cNvGrpSpPr/>
          <p:nvPr userDrawn="1"/>
        </p:nvGrpSpPr>
        <p:grpSpPr>
          <a:xfrm>
            <a:off x="3584776" y="887684"/>
            <a:ext cx="2834781" cy="3301362"/>
            <a:chOff x="5891877" y="3335462"/>
            <a:chExt cx="1257904" cy="285673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19853D6-84FD-482F-A078-8DB083B41382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6452D98-82A2-4243-B709-C5EB89257B9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A41C69-8353-4BEA-AD9D-0C6FD0A96631}"/>
              </a:ext>
            </a:extLst>
          </p:cNvPr>
          <p:cNvGrpSpPr/>
          <p:nvPr userDrawn="1"/>
        </p:nvGrpSpPr>
        <p:grpSpPr>
          <a:xfrm>
            <a:off x="3678866" y="1241700"/>
            <a:ext cx="1167307" cy="781671"/>
            <a:chOff x="6877748" y="1810070"/>
            <a:chExt cx="1167307" cy="781671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5B94C43-3727-4818-AF10-6A8CC78706C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07FEC4F-16F3-477A-9252-34C2AC9EFBA2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xi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94133C8-CFE1-45EE-B780-A78B30353D72}"/>
              </a:ext>
            </a:extLst>
          </p:cNvPr>
          <p:cNvGrpSpPr/>
          <p:nvPr userDrawn="1"/>
        </p:nvGrpSpPr>
        <p:grpSpPr>
          <a:xfrm>
            <a:off x="3678865" y="2687809"/>
            <a:ext cx="1167307" cy="741191"/>
            <a:chOff x="6877748" y="1850550"/>
            <a:chExt cx="1167307" cy="74119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D937C56-11DD-4986-907B-28A3D726AF5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EA22D7F-A00D-43B5-9DF4-6D1393329AA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E34BC7-8782-4F6F-91DA-FD14C0208130}"/>
              </a:ext>
            </a:extLst>
          </p:cNvPr>
          <p:cNvGrpSpPr/>
          <p:nvPr userDrawn="1"/>
        </p:nvGrpSpPr>
        <p:grpSpPr>
          <a:xfrm>
            <a:off x="3678864" y="3359241"/>
            <a:ext cx="1167307" cy="741191"/>
            <a:chOff x="6877748" y="1850550"/>
            <a:chExt cx="1167307" cy="74119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929B9DC-1B5F-4A91-8B46-8B792136E5A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579FB0B-76F0-4072-A426-21BDA2CCB974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93CCD2E-A8B9-4611-BCB8-CCC59FC15F7D}"/>
              </a:ext>
            </a:extLst>
          </p:cNvPr>
          <p:cNvGrpSpPr/>
          <p:nvPr userDrawn="1"/>
        </p:nvGrpSpPr>
        <p:grpSpPr>
          <a:xfrm>
            <a:off x="5111426" y="1225328"/>
            <a:ext cx="1167307" cy="791049"/>
            <a:chOff x="6877748" y="1800692"/>
            <a:chExt cx="1167307" cy="79104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E93470A-5CB3-4E58-9333-5C1A20A5670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D2B22AB-7CBD-4B63-9864-87195EEB92FB}"/>
                </a:ext>
              </a:extLst>
            </p:cNvPr>
            <p:cNvSpPr/>
            <p:nvPr/>
          </p:nvSpPr>
          <p:spPr>
            <a:xfrm>
              <a:off x="6877749" y="180069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xo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1FEA1FD-DBA0-4221-AF2D-D0D53040458C}"/>
              </a:ext>
            </a:extLst>
          </p:cNvPr>
          <p:cNvGrpSpPr/>
          <p:nvPr userDrawn="1"/>
        </p:nvGrpSpPr>
        <p:grpSpPr>
          <a:xfrm>
            <a:off x="5111424" y="1947164"/>
            <a:ext cx="1167307" cy="781671"/>
            <a:chOff x="6877748" y="1810070"/>
            <a:chExt cx="1167307" cy="78167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7E05869-221F-4903-BF26-D3923B75FB0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126CB64-3BD9-4E9A-A2BC-A090FCE06BAA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C0CEB06-39F6-4537-B426-ABE3167F6D08}"/>
              </a:ext>
            </a:extLst>
          </p:cNvPr>
          <p:cNvGrpSpPr/>
          <p:nvPr userDrawn="1"/>
        </p:nvGrpSpPr>
        <p:grpSpPr>
          <a:xfrm>
            <a:off x="5111424" y="2665307"/>
            <a:ext cx="1167307" cy="758226"/>
            <a:chOff x="6877748" y="1833515"/>
            <a:chExt cx="1167307" cy="758226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C21FDBB-4AB1-44EF-A76D-4B4A5BB66CD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539C550-E78C-4EBE-BFE3-84CDF42CA6C2}"/>
                </a:ext>
              </a:extLst>
            </p:cNvPr>
            <p:cNvSpPr/>
            <p:nvPr/>
          </p:nvSpPr>
          <p:spPr>
            <a:xfrm>
              <a:off x="6877749" y="1833515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xl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9CCD4D6-012E-4313-9A9B-71EEC948BA47}"/>
              </a:ext>
            </a:extLst>
          </p:cNvPr>
          <p:cNvGrpSpPr/>
          <p:nvPr userDrawn="1"/>
        </p:nvGrpSpPr>
        <p:grpSpPr>
          <a:xfrm>
            <a:off x="5111423" y="3364890"/>
            <a:ext cx="1167307" cy="744159"/>
            <a:chOff x="6877748" y="1847582"/>
            <a:chExt cx="1167307" cy="74415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9480E30-D575-4804-A496-ACF09EF13BD2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AD6486A-EFFD-4ED4-9538-CB2B4601318A}"/>
                </a:ext>
              </a:extLst>
            </p:cNvPr>
            <p:cNvSpPr/>
            <p:nvPr/>
          </p:nvSpPr>
          <p:spPr>
            <a:xfrm>
              <a:off x="6877749" y="184758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f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763369B-79B3-3EEF-4BA5-CDFF71529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400"/>
            <a:ext cx="3464106" cy="56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360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3F5E5A4-9BE8-43BF-816D-E666AAD114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306613" cy="574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52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274E7B-F767-40EA-A99B-7EE2C47FFB7C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9BBD16-0AAB-4A3D-8552-5CFA64139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DE205F1-38FB-4F88-BCA2-B7FDBA933C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75200" y="935340"/>
            <a:ext cx="4368799" cy="5079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50802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9C56167-8CDF-4ED0-A64A-838EBB7A0A21}"/>
              </a:ext>
            </a:extLst>
          </p:cNvPr>
          <p:cNvGrpSpPr/>
          <p:nvPr userDrawn="1"/>
        </p:nvGrpSpPr>
        <p:grpSpPr>
          <a:xfrm>
            <a:off x="4891310" y="887105"/>
            <a:ext cx="2306472" cy="3875964"/>
            <a:chOff x="5891877" y="3335462"/>
            <a:chExt cx="1257904" cy="28567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E54A679-83B1-43C4-8667-B0B42A120499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30D7AF-564D-43EE-B557-6DA1F7AF7CB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0E860-6684-4415-AA36-5D64B0943B0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878" y="5575973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F7ED689-BB31-46CE-9FE7-FB9C520BA2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711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12BB82-10ED-4B88-9803-975148E754A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969" y="5576442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3C76E4-242A-4C52-937D-90FD09528221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17140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797235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01642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797235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898238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797235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894342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12189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E19FA16-BE6F-4DC8-B519-E6BAFD001222}"/>
                </a:ext>
              </a:extLst>
            </p:cNvPr>
            <p:cNvGrpSpPr/>
            <p:nvPr userDrawn="1"/>
          </p:nvGrpSpPr>
          <p:grpSpPr>
            <a:xfrm>
              <a:off x="4717140" y="887105"/>
              <a:ext cx="2306472" cy="3875964"/>
              <a:chOff x="5891877" y="3335462"/>
              <a:chExt cx="1257904" cy="2856735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F3D4665-C1F6-4E3F-BF61-689D3830E4F8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BDC0373-25D3-4E40-8BA8-2E10713EF0F5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29733A4-A6D8-4330-B8EF-038D7E5CB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29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06F65-D87E-4503-B026-3EBB48416FF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C66687-10B4-41D0-A19F-9AF45A261871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17140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797235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01642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797235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898238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797235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894342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12189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D99A2-F33A-4834-A404-01FDCDFAF737}"/>
                </a:ext>
              </a:extLst>
            </p:cNvPr>
            <p:cNvSpPr txBox="1"/>
            <p:nvPr userDrawn="1"/>
          </p:nvSpPr>
          <p:spPr>
            <a:xfrm>
              <a:off x="4793340" y="36735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 </a:t>
              </a:r>
              <a:r>
                <a:rPr lang="en-US" sz="3000" dirty="0">
                  <a:solidFill>
                    <a:schemeClr val="tx2"/>
                  </a:solidFill>
                </a:rPr>
                <a:t>0.0</a:t>
              </a:r>
              <a:r>
                <a:rPr lang="en-US" sz="3000" dirty="0"/>
                <a:t>	    </a:t>
              </a:r>
              <a:r>
                <a:rPr lang="en-US" sz="3000" dirty="0">
                  <a:solidFill>
                    <a:schemeClr val="tx2"/>
                  </a:solidFill>
                </a:rPr>
                <a:t>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5EBE4A-CF17-4FB0-866F-206241495A88}"/>
                </a:ext>
              </a:extLst>
            </p:cNvPr>
            <p:cNvSpPr txBox="1"/>
            <p:nvPr userDrawn="1"/>
          </p:nvSpPr>
          <p:spPr>
            <a:xfrm>
              <a:off x="4793340" y="27337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10.0</a:t>
              </a:r>
              <a:r>
                <a:rPr lang="en-US" sz="3000" dirty="0"/>
                <a:t>	    </a:t>
              </a:r>
              <a:r>
                <a:rPr lang="en-US" sz="3000" dirty="0">
                  <a:solidFill>
                    <a:schemeClr val="tx2"/>
                  </a:solidFill>
                </a:rPr>
                <a:t>5.0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AFFEC6-D47A-4B7C-B409-5A633CBDA466}"/>
                </a:ext>
              </a:extLst>
            </p:cNvPr>
            <p:cNvSpPr txBox="1"/>
            <p:nvPr userDrawn="1"/>
          </p:nvSpPr>
          <p:spPr>
            <a:xfrm>
              <a:off x="4910756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96CEA5-593E-4E23-95A2-730C18124D35}"/>
                </a:ext>
              </a:extLst>
            </p:cNvPr>
            <p:cNvSpPr txBox="1"/>
            <p:nvPr userDrawn="1"/>
          </p:nvSpPr>
          <p:spPr>
            <a:xfrm>
              <a:off x="6001398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88F11A0-04A7-443A-B57F-26E801632818}"/>
                </a:ext>
              </a:extLst>
            </p:cNvPr>
            <p:cNvGrpSpPr/>
            <p:nvPr userDrawn="1"/>
          </p:nvGrpSpPr>
          <p:grpSpPr>
            <a:xfrm>
              <a:off x="4717140" y="887105"/>
              <a:ext cx="2306472" cy="3875964"/>
              <a:chOff x="5891877" y="3335462"/>
              <a:chExt cx="1257904" cy="2856735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9CBF902-ABE8-4304-B514-3B3E7D0032D7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5A190B-644B-46BA-AF33-9AD52448E2DF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6193F56A-13F8-44FA-A2F7-9399D427E2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61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846FD4-A682-4591-889B-AA4EE0E80395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BA166B-6201-4CFF-A08E-3B6953130F5E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31654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811749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16156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811749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912752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811749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908856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26703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D99A2-F33A-4834-A404-01FDCDFAF737}"/>
                </a:ext>
              </a:extLst>
            </p:cNvPr>
            <p:cNvSpPr txBox="1"/>
            <p:nvPr userDrawn="1"/>
          </p:nvSpPr>
          <p:spPr>
            <a:xfrm>
              <a:off x="4807854" y="36735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20.0</a:t>
              </a:r>
              <a:r>
                <a:rPr lang="en-US" sz="3000" dirty="0"/>
                <a:t>	   </a:t>
              </a:r>
              <a:r>
                <a:rPr lang="en-US" sz="3000" dirty="0">
                  <a:solidFill>
                    <a:schemeClr val="tx2"/>
                  </a:solidFill>
                </a:rPr>
                <a:t>-1.0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5EBE4A-CF17-4FB0-866F-206241495A88}"/>
                </a:ext>
              </a:extLst>
            </p:cNvPr>
            <p:cNvSpPr txBox="1"/>
            <p:nvPr userDrawn="1"/>
          </p:nvSpPr>
          <p:spPr>
            <a:xfrm>
              <a:off x="4807854" y="27337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35.0</a:t>
              </a:r>
              <a:r>
                <a:rPr lang="en-US" sz="3000" dirty="0"/>
                <a:t>    </a:t>
              </a:r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AFFEC6-D47A-4B7C-B409-5A633CBDA466}"/>
                </a:ext>
              </a:extLst>
            </p:cNvPr>
            <p:cNvSpPr txBox="1"/>
            <p:nvPr userDrawn="1"/>
          </p:nvSpPr>
          <p:spPr>
            <a:xfrm>
              <a:off x="4925270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15.0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96CEA5-593E-4E23-95A2-730C18124D35}"/>
                </a:ext>
              </a:extLst>
            </p:cNvPr>
            <p:cNvSpPr txBox="1"/>
            <p:nvPr userDrawn="1"/>
          </p:nvSpPr>
          <p:spPr>
            <a:xfrm>
              <a:off x="6015912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30.0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85A42F5-7B55-46DB-BC2D-999CBFC1C0F3}"/>
                </a:ext>
              </a:extLst>
            </p:cNvPr>
            <p:cNvGrpSpPr/>
            <p:nvPr userDrawn="1"/>
          </p:nvGrpSpPr>
          <p:grpSpPr>
            <a:xfrm>
              <a:off x="4731654" y="887105"/>
              <a:ext cx="2306472" cy="3875964"/>
              <a:chOff x="5891877" y="3335462"/>
              <a:chExt cx="1257904" cy="285673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FD291BE-9DF4-45D6-BA94-7D3CDA6F55A9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464AE47-0BBB-463F-91D0-A56C8E6EC4D7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6CD6E19-651C-470F-AB2D-AE11F127B5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327AADA-D0EA-4C65-ACDF-622604A75E0F}"/>
              </a:ext>
            </a:extLst>
          </p:cNvPr>
          <p:cNvSpPr txBox="1"/>
          <p:nvPr userDrawn="1"/>
        </p:nvSpPr>
        <p:spPr>
          <a:xfrm>
            <a:off x="4775201" y="5567481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</p:spTree>
    <p:extLst>
      <p:ext uri="{BB962C8B-B14F-4D97-AF65-F5344CB8AC3E}">
        <p14:creationId xmlns:p14="http://schemas.microsoft.com/office/powerpoint/2010/main" val="398658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hyperlink" Target="https://www.sdba.info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hyperlink" Target="https://www.bits2c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J. D. White. From Problem Definition to Solution using UML and ANSI-C,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21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22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Optics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9" r:id="rId2"/>
    <p:sldLayoutId id="2147483784" r:id="rId3"/>
    <p:sldLayoutId id="2147483815" r:id="rId4"/>
    <p:sldLayoutId id="2147483812" r:id="rId5"/>
    <p:sldLayoutId id="2147483783" r:id="rId6"/>
    <p:sldLayoutId id="2147483785" r:id="rId7"/>
    <p:sldLayoutId id="2147483790" r:id="rId8"/>
    <p:sldLayoutId id="2147483788" r:id="rId9"/>
    <p:sldLayoutId id="2147483791" r:id="rId10"/>
    <p:sldLayoutId id="2147483789" r:id="rId11"/>
    <p:sldLayoutId id="2147483814" r:id="rId12"/>
    <p:sldLayoutId id="2147483787" r:id="rId13"/>
    <p:sldLayoutId id="2147483786" r:id="rId14"/>
    <p:sldLayoutId id="2147483793" r:id="rId15"/>
    <p:sldLayoutId id="2147483792" r:id="rId16"/>
    <p:sldLayoutId id="2147483794" r:id="rId17"/>
    <p:sldLayoutId id="2147483795" r:id="rId18"/>
    <p:sldLayoutId id="2147483796" r:id="rId19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Optical Ray Tracing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4471988" cy="5294313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936180"/>
              </p:ext>
            </p:extLst>
          </p:nvPr>
        </p:nvGraphicFramePr>
        <p:xfrm>
          <a:off x="1562100" y="4267200"/>
          <a:ext cx="6096000" cy="1483360"/>
        </p:xfrm>
        <a:graphic>
          <a:graphicData uri="http://schemas.openxmlformats.org/drawingml/2006/table">
            <a:tbl>
              <a:tblPr firstRow="1" bandRow="1">
                <a:noFill/>
                <a:tableStyleId>{073A0DAA-6AF3-43AB-8588-CEC1D06C72B9}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2700799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8512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Motivation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Repetition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11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Single Lens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Arrays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76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Pointers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Records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3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Conditional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41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58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9AB4-1E1A-E7FC-47F8-86E8EC811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8A199-2AC0-A440-82A2-1975FB8AAD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Optical Ray Tracing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3FCEB6-0961-A419-72E2-373928342B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When the Program Fails</a:t>
            </a:r>
          </a:p>
          <a:p>
            <a:r>
              <a:rPr lang="en-CA" dirty="0"/>
              <a:t>(Implementing Conditional Flow)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04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:a16="http://schemas.microsoft.com/office/drawing/2014/main" id="{1750DCD9-2309-D43A-704D-D78BF7410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>
            <a:off x="4371088" y="5367852"/>
            <a:ext cx="389206" cy="1162668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accent4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C189EA7-900B-4C7C-8AFB-50ADC8FB4683}"/>
              </a:ext>
            </a:extLst>
          </p:cNvPr>
          <p:cNvSpPr/>
          <p:nvPr/>
        </p:nvSpPr>
        <p:spPr bwMode="auto">
          <a:xfrm>
            <a:off x="4373293" y="3250679"/>
            <a:ext cx="389206" cy="1162668"/>
          </a:xfrm>
          <a:prstGeom prst="ellipse">
            <a:avLst/>
          </a:prstGeom>
          <a:solidFill>
            <a:srgbClr val="FFFF00"/>
          </a:solidFill>
          <a:ln w="38100" cap="flat" cmpd="sng" algn="ctr">
            <a:solidFill>
              <a:schemeClr val="tx2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4" y="304800"/>
            <a:ext cx="8153400" cy="457200"/>
          </a:xfrm>
        </p:spPr>
        <p:txBody>
          <a:bodyPr/>
          <a:lstStyle/>
          <a:p>
            <a:r>
              <a:rPr lang="en-US" dirty="0"/>
              <a:t>Two Cases: Calculation</a:t>
            </a:r>
            <a:endParaRPr lang="en-IN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4963CC5-526F-48D1-A6D1-4A8C22E04C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3018275"/>
              </p:ext>
            </p:extLst>
          </p:nvPr>
        </p:nvGraphicFramePr>
        <p:xfrm>
          <a:off x="531058" y="1150491"/>
          <a:ext cx="8101816" cy="11582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12727">
                  <a:extLst>
                    <a:ext uri="{9D8B030D-6E8A-4147-A177-3AD203B41FA5}">
                      <a16:colId xmlns:a16="http://schemas.microsoft.com/office/drawing/2014/main" val="2220855880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903526916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3286483706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182798668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2226229014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3370157912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2729532794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146718071"/>
                    </a:ext>
                  </a:extLst>
                </a:gridCol>
              </a:tblGrid>
              <a:tr h="46578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xo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h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xl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f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o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i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xi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hi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5803605"/>
                  </a:ext>
                </a:extLst>
              </a:tr>
              <a:tr h="57537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inf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inf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inf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899857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63675D-A439-4F0C-B88D-91C33FF3BD0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>
            <a:off x="-416379" y="3868413"/>
            <a:ext cx="10095140" cy="2377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2A865FDF-E0AD-4A64-8EE2-F7EFE56494EB}"/>
              </a:ext>
            </a:extLst>
          </p:cNvPr>
          <p:cNvSpPr/>
          <p:nvPr/>
        </p:nvSpPr>
        <p:spPr bwMode="auto">
          <a:xfrm>
            <a:off x="8237216" y="2548452"/>
            <a:ext cx="449583" cy="428138"/>
          </a:xfrm>
          <a:prstGeom prst="ellipse">
            <a:avLst/>
          </a:prstGeom>
          <a:noFill/>
          <a:ln w="7620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0248DC-D4DD-3589-2AC0-A90BE19D99F7}"/>
              </a:ext>
            </a:extLst>
          </p:cNvPr>
          <p:cNvGrpSpPr/>
          <p:nvPr/>
        </p:nvGrpSpPr>
        <p:grpSpPr>
          <a:xfrm>
            <a:off x="1081357" y="3240608"/>
            <a:ext cx="8518397" cy="671973"/>
            <a:chOff x="2357972" y="3248585"/>
            <a:chExt cx="8518397" cy="671973"/>
          </a:xfrm>
        </p:grpSpPr>
        <p:pic>
          <p:nvPicPr>
            <p:cNvPr id="8" name="Graphic 7" descr="Woman">
              <a:extLst>
                <a:ext uri="{FF2B5EF4-FFF2-40B4-BE49-F238E27FC236}">
                  <a16:creationId xmlns:a16="http://schemas.microsoft.com/office/drawing/2014/main" id="{2DF8BFDB-21EE-4861-BDEB-5C09757AE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57972" y="3421154"/>
              <a:ext cx="499404" cy="499404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FA5AD15-F37B-4B34-9BA2-B8622EB23804}"/>
                </a:ext>
              </a:extLst>
            </p:cNvPr>
            <p:cNvCxnSpPr>
              <a:cxnSpLocks/>
              <a:stCxn id="8" idx="0"/>
              <a:endCxn id="35" idx="0"/>
            </p:cNvCxnSpPr>
            <p:nvPr/>
          </p:nvCxnSpPr>
          <p:spPr bwMode="auto">
            <a:xfrm flipV="1">
              <a:off x="2607674" y="3258656"/>
              <a:ext cx="3236837" cy="16249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8182FD7-3051-4A6C-96B2-25857F58AF38}"/>
                </a:ext>
              </a:extLst>
            </p:cNvPr>
            <p:cNvCxnSpPr>
              <a:cxnSpLocks/>
              <a:endCxn id="8" idx="0"/>
            </p:cNvCxnSpPr>
            <p:nvPr/>
          </p:nvCxnSpPr>
          <p:spPr bwMode="auto">
            <a:xfrm flipH="1" flipV="1">
              <a:off x="2607674" y="3421154"/>
              <a:ext cx="3268477" cy="45523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044073-0BB4-48CE-BDF3-3EADD58431C6}"/>
                </a:ext>
              </a:extLst>
            </p:cNvPr>
            <p:cNvCxnSpPr>
              <a:cxnSpLocks/>
              <a:endCxn id="35" idx="0"/>
            </p:cNvCxnSpPr>
            <p:nvPr/>
          </p:nvCxnSpPr>
          <p:spPr bwMode="auto">
            <a:xfrm flipH="1">
              <a:off x="5844511" y="3248585"/>
              <a:ext cx="5031858" cy="1007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3159841-4498-4FD4-804F-369D2C6D50C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51858" y="3906406"/>
              <a:ext cx="5024511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E48F73B-D435-4121-A6C1-1F0FFA2DD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778596"/>
              </p:ext>
            </p:extLst>
          </p:nvPr>
        </p:nvGraphicFramePr>
        <p:xfrm>
          <a:off x="514781" y="4497878"/>
          <a:ext cx="8101816" cy="640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12727">
                  <a:extLst>
                    <a:ext uri="{9D8B030D-6E8A-4147-A177-3AD203B41FA5}">
                      <a16:colId xmlns:a16="http://schemas.microsoft.com/office/drawing/2014/main" val="1676145429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2647787546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3841186480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677313689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528413530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3589212091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197566624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2934457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10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chemeClr val="tx2"/>
                          </a:solidFill>
                        </a:rPr>
                        <a:t>-5</a:t>
                      </a:r>
                      <a:endParaRPr lang="en-IN" sz="36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chemeClr val="tx2"/>
                          </a:solidFill>
                        </a:rPr>
                        <a:t>2.5</a:t>
                      </a:r>
                      <a:endParaRPr lang="en-IN" sz="36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chemeClr val="tx2"/>
                          </a:solidFill>
                        </a:rPr>
                        <a:t>7.5</a:t>
                      </a:r>
                      <a:endParaRPr lang="en-IN" sz="36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chemeClr val="tx2"/>
                          </a:solidFill>
                        </a:rPr>
                        <a:t>0.5</a:t>
                      </a:r>
                      <a:endParaRPr lang="en-IN" sz="36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658197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B282698-827E-40D3-AA75-3224D339D89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>
            <a:off x="-763361" y="5926955"/>
            <a:ext cx="10442122" cy="118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0E4F4E0-5C97-610E-88D3-4551DDF6F56E}"/>
              </a:ext>
            </a:extLst>
          </p:cNvPr>
          <p:cNvGrpSpPr/>
          <p:nvPr/>
        </p:nvGrpSpPr>
        <p:grpSpPr>
          <a:xfrm>
            <a:off x="-454817" y="5554393"/>
            <a:ext cx="8167087" cy="976127"/>
            <a:chOff x="-490285" y="5554120"/>
            <a:chExt cx="8167087" cy="97612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C944C49-F17F-475F-9866-1E3DD2BB0380}"/>
                </a:ext>
              </a:extLst>
            </p:cNvPr>
            <p:cNvCxnSpPr>
              <a:cxnSpLocks/>
              <a:stCxn id="28" idx="0"/>
              <a:endCxn id="33" idx="0"/>
            </p:cNvCxnSpPr>
            <p:nvPr/>
          </p:nvCxnSpPr>
          <p:spPr bwMode="auto">
            <a:xfrm flipH="1">
              <a:off x="4530223" y="5554120"/>
              <a:ext cx="3146579" cy="97612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56BCD84-AC78-4AC8-8FCE-787023148AD9}"/>
                </a:ext>
              </a:extLst>
            </p:cNvPr>
            <p:cNvCxnSpPr>
              <a:cxnSpLocks/>
              <a:endCxn id="28" idx="0"/>
            </p:cNvCxnSpPr>
            <p:nvPr/>
          </p:nvCxnSpPr>
          <p:spPr bwMode="auto">
            <a:xfrm flipV="1">
              <a:off x="4530221" y="5554120"/>
              <a:ext cx="3146581" cy="36632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81810BC-3C96-4F99-84DC-800B74C8F290}"/>
                </a:ext>
              </a:extLst>
            </p:cNvPr>
            <p:cNvCxnSpPr>
              <a:cxnSpLocks/>
            </p:cNvCxnSpPr>
            <p:nvPr/>
          </p:nvCxnSpPr>
          <p:spPr bwMode="auto">
            <a:xfrm rot="10800000" flipH="1">
              <a:off x="-451848" y="6520177"/>
              <a:ext cx="5024511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23661FC-7927-4FC1-84D3-E681F44AC01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-490285" y="5921192"/>
              <a:ext cx="5020506" cy="1470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A67E066-92A7-16E8-31DA-5E0D9DA3066A}"/>
              </a:ext>
            </a:extLst>
          </p:cNvPr>
          <p:cNvGrpSpPr/>
          <p:nvPr/>
        </p:nvGrpSpPr>
        <p:grpSpPr>
          <a:xfrm>
            <a:off x="4565689" y="5534120"/>
            <a:ext cx="3341184" cy="996400"/>
            <a:chOff x="4565689" y="5534120"/>
            <a:chExt cx="3341184" cy="996400"/>
          </a:xfrm>
        </p:grpSpPr>
        <p:pic>
          <p:nvPicPr>
            <p:cNvPr id="28" name="Graphic 27" descr="Woman">
              <a:extLst>
                <a:ext uri="{FF2B5EF4-FFF2-40B4-BE49-F238E27FC236}">
                  <a16:creationId xmlns:a16="http://schemas.microsoft.com/office/drawing/2014/main" id="{4322CC12-4D41-4634-AAFB-A0229E338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17666" y="5554393"/>
              <a:ext cx="389207" cy="389207"/>
            </a:xfrm>
            <a:prstGeom prst="rect">
              <a:avLst/>
            </a:prstGeom>
          </p:spPr>
        </p:pic>
        <p:pic>
          <p:nvPicPr>
            <p:cNvPr id="29" name="Graphic 28" descr="Woman">
              <a:extLst>
                <a:ext uri="{FF2B5EF4-FFF2-40B4-BE49-F238E27FC236}">
                  <a16:creationId xmlns:a16="http://schemas.microsoft.com/office/drawing/2014/main" id="{A60C5382-EBAA-4A35-83D2-E67841AC2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 flipV="1">
              <a:off x="5378550" y="5534120"/>
              <a:ext cx="571821" cy="377711"/>
            </a:xfrm>
            <a:prstGeom prst="rect">
              <a:avLst/>
            </a:prstGeom>
          </p:spPr>
        </p:pic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EA3CC61-AAFB-4366-8A27-9913A33A5440}"/>
                </a:ext>
              </a:extLst>
            </p:cNvPr>
            <p:cNvCxnSpPr>
              <a:cxnSpLocks/>
              <a:stCxn id="29" idx="0"/>
            </p:cNvCxnSpPr>
            <p:nvPr/>
          </p:nvCxnSpPr>
          <p:spPr bwMode="auto">
            <a:xfrm flipH="1">
              <a:off x="4565689" y="5534120"/>
              <a:ext cx="1098771" cy="37001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C0FE8B7-9415-4D23-BC50-BFF46B225BD3}"/>
                </a:ext>
              </a:extLst>
            </p:cNvPr>
            <p:cNvCxnSpPr>
              <a:cxnSpLocks/>
              <a:stCxn id="33" idx="0"/>
              <a:endCxn id="29" idx="0"/>
            </p:cNvCxnSpPr>
            <p:nvPr/>
          </p:nvCxnSpPr>
          <p:spPr bwMode="auto">
            <a:xfrm flipV="1">
              <a:off x="4565691" y="5534120"/>
              <a:ext cx="1098769" cy="9964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9CD04F7-2D6E-4B7D-BD11-BF5508C0FD19}"/>
                </a:ext>
              </a:extLst>
            </p:cNvPr>
            <p:cNvCxnSpPr>
              <a:cxnSpLocks/>
              <a:stCxn id="28" idx="0"/>
            </p:cNvCxnSpPr>
            <p:nvPr/>
          </p:nvCxnSpPr>
          <p:spPr bwMode="auto">
            <a:xfrm flipH="1">
              <a:off x="4599536" y="5554393"/>
              <a:ext cx="3112734" cy="34974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89A6830-1ADD-4B9F-A1D4-ACB059EA78EE}"/>
                </a:ext>
              </a:extLst>
            </p:cNvPr>
            <p:cNvCxnSpPr>
              <a:cxnSpLocks/>
              <a:stCxn id="33" idx="0"/>
              <a:endCxn id="28" idx="0"/>
            </p:cNvCxnSpPr>
            <p:nvPr/>
          </p:nvCxnSpPr>
          <p:spPr bwMode="auto">
            <a:xfrm flipV="1">
              <a:off x="4565691" y="5554393"/>
              <a:ext cx="3146579" cy="97612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4" name="&quot;Not Allowed&quot; Symbol 43">
            <a:extLst>
              <a:ext uri="{FF2B5EF4-FFF2-40B4-BE49-F238E27FC236}">
                <a16:creationId xmlns:a16="http://schemas.microsoft.com/office/drawing/2014/main" id="{47B16492-A5AF-4BC9-A254-F5DEFAAC773A}"/>
              </a:ext>
            </a:extLst>
          </p:cNvPr>
          <p:cNvSpPr/>
          <p:nvPr/>
        </p:nvSpPr>
        <p:spPr bwMode="auto">
          <a:xfrm>
            <a:off x="6516241" y="5988526"/>
            <a:ext cx="472040" cy="445988"/>
          </a:xfrm>
          <a:prstGeom prst="noSmoking">
            <a:avLst>
              <a:gd name="adj" fmla="val 13362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A79BCA-F8C9-FB52-CA11-6CD7884C7343}"/>
              </a:ext>
            </a:extLst>
          </p:cNvPr>
          <p:cNvSpPr txBox="1"/>
          <p:nvPr/>
        </p:nvSpPr>
        <p:spPr>
          <a:xfrm>
            <a:off x="1161049" y="3827352"/>
            <a:ext cx="676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0                                                       5                                                   10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FA1A30-CF57-8083-CCB8-D33884B7FC92}"/>
              </a:ext>
            </a:extLst>
          </p:cNvPr>
          <p:cNvSpPr txBox="1"/>
          <p:nvPr/>
        </p:nvSpPr>
        <p:spPr>
          <a:xfrm>
            <a:off x="1161049" y="5851505"/>
            <a:ext cx="676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0                                                       5                                                   10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09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the Calculation Wrong?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533BF9-1D54-42A1-8A2F-8713BE55C910}"/>
              </a:ext>
            </a:extLst>
          </p:cNvPr>
          <p:cNvSpPr txBox="1"/>
          <p:nvPr/>
        </p:nvSpPr>
        <p:spPr>
          <a:xfrm>
            <a:off x="1644618" y="1050453"/>
            <a:ext cx="6915182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When the object is to the right of the lens</a:t>
            </a:r>
          </a:p>
          <a:p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 	</a:t>
            </a:r>
            <a:r>
              <a:rPr lang="en-US" sz="3200" dirty="0">
                <a:solidFill>
                  <a:schemeClr val="tx2"/>
                </a:solidFill>
              </a:rPr>
              <a:t>o&lt;0. </a:t>
            </a:r>
          </a:p>
          <a:p>
            <a:r>
              <a:rPr lang="en-US" sz="3200" dirty="0">
                <a:solidFill>
                  <a:schemeClr val="tx2"/>
                </a:solidFill>
              </a:rPr>
              <a:t>When o&lt;0</a:t>
            </a:r>
          </a:p>
          <a:p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	 </a:t>
            </a:r>
            <a:r>
              <a:rPr lang="en-US" sz="3200" dirty="0" err="1">
                <a:solidFill>
                  <a:schemeClr val="tx2"/>
                </a:solidFill>
              </a:rPr>
              <a:t>i</a:t>
            </a:r>
            <a:r>
              <a:rPr lang="en-US" sz="3200" dirty="0">
                <a:solidFill>
                  <a:schemeClr val="tx2"/>
                </a:solidFill>
              </a:rPr>
              <a:t> is calculated wrong.</a:t>
            </a:r>
          </a:p>
          <a:p>
            <a:r>
              <a:rPr lang="en-US" sz="3200" dirty="0">
                <a:solidFill>
                  <a:schemeClr val="tx2"/>
                </a:solidFill>
              </a:rPr>
              <a:t>	</a:t>
            </a: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 xi  and hi wrong</a:t>
            </a:r>
            <a:endParaRPr lang="en-US" sz="3200" dirty="0">
              <a:solidFill>
                <a:schemeClr val="tx2"/>
              </a:solidFill>
            </a:endParaRPr>
          </a:p>
          <a:p>
            <a:endParaRPr lang="en-IN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588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4" y="304800"/>
            <a:ext cx="8153400" cy="457200"/>
          </a:xfrm>
        </p:spPr>
        <p:txBody>
          <a:bodyPr/>
          <a:lstStyle/>
          <a:p>
            <a:r>
              <a:rPr lang="en-US" dirty="0"/>
              <a:t>Why is the Calculation Wrong?</a:t>
            </a:r>
            <a:endParaRPr lang="en-IN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4963CC5-526F-48D1-A6D1-4A8C22E04C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000282"/>
              </p:ext>
            </p:extLst>
          </p:nvPr>
        </p:nvGraphicFramePr>
        <p:xfrm>
          <a:off x="3746695" y="988269"/>
          <a:ext cx="4417695" cy="19233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83539">
                  <a:extLst>
                    <a:ext uri="{9D8B030D-6E8A-4147-A177-3AD203B41FA5}">
                      <a16:colId xmlns:a16="http://schemas.microsoft.com/office/drawing/2014/main" val="2220855880"/>
                    </a:ext>
                  </a:extLst>
                </a:gridCol>
                <a:gridCol w="883539">
                  <a:extLst>
                    <a:ext uri="{9D8B030D-6E8A-4147-A177-3AD203B41FA5}">
                      <a16:colId xmlns:a16="http://schemas.microsoft.com/office/drawing/2014/main" val="903526916"/>
                    </a:ext>
                  </a:extLst>
                </a:gridCol>
                <a:gridCol w="883539">
                  <a:extLst>
                    <a:ext uri="{9D8B030D-6E8A-4147-A177-3AD203B41FA5}">
                      <a16:colId xmlns:a16="http://schemas.microsoft.com/office/drawing/2014/main" val="3286483706"/>
                    </a:ext>
                  </a:extLst>
                </a:gridCol>
                <a:gridCol w="883539">
                  <a:extLst>
                    <a:ext uri="{9D8B030D-6E8A-4147-A177-3AD203B41FA5}">
                      <a16:colId xmlns:a16="http://schemas.microsoft.com/office/drawing/2014/main" val="182798668"/>
                    </a:ext>
                  </a:extLst>
                </a:gridCol>
                <a:gridCol w="883539">
                  <a:extLst>
                    <a:ext uri="{9D8B030D-6E8A-4147-A177-3AD203B41FA5}">
                      <a16:colId xmlns:a16="http://schemas.microsoft.com/office/drawing/2014/main" val="2226229014"/>
                    </a:ext>
                  </a:extLst>
                </a:gridCol>
              </a:tblGrid>
              <a:tr h="45094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f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o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i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f*o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o-f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5803605"/>
                  </a:ext>
                </a:extLst>
              </a:tr>
              <a:tr h="70261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inf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25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899857"/>
                  </a:ext>
                </a:extLst>
              </a:tr>
              <a:tr h="70261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2.5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-25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-10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10485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5533BF9-1D54-42A1-8A2F-8713BE55C910}"/>
              </a:ext>
            </a:extLst>
          </p:cNvPr>
          <p:cNvSpPr txBox="1"/>
          <p:nvPr/>
        </p:nvSpPr>
        <p:spPr>
          <a:xfrm>
            <a:off x="521092" y="3331354"/>
            <a:ext cx="8101816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Both o*f and o-f are wrong when o&lt;0,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Need to modify the equation</a:t>
            </a:r>
            <a:endParaRPr lang="en-IN" sz="32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215B90-139D-49BF-9F5E-5D09B706A772}"/>
                  </a:ext>
                </a:extLst>
              </p:cNvPr>
              <p:cNvSpPr txBox="1"/>
              <p:nvPr/>
            </p:nvSpPr>
            <p:spPr>
              <a:xfrm>
                <a:off x="662354" y="1110387"/>
                <a:ext cx="1751633" cy="1150636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chemeClr val="tx2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</m:num>
                      <m:den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215B90-139D-49BF-9F5E-5D09B706A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354" y="1110387"/>
                <a:ext cx="1751633" cy="1150636"/>
              </a:xfrm>
              <a:prstGeom prst="rect">
                <a:avLst/>
              </a:prstGeom>
              <a:blipFill>
                <a:blip r:embed="rId2"/>
                <a:stretch>
                  <a:fillRect l="-13841" b="-418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9457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4" y="304800"/>
            <a:ext cx="8153400" cy="457200"/>
          </a:xfrm>
        </p:spPr>
        <p:txBody>
          <a:bodyPr/>
          <a:lstStyle/>
          <a:p>
            <a:r>
              <a:rPr lang="en-US" dirty="0"/>
              <a:t>Correct When o&lt;0</a:t>
            </a:r>
            <a:endParaRPr lang="en-IN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4963CC5-526F-48D1-A6D1-4A8C22E04C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935922"/>
              </p:ext>
            </p:extLst>
          </p:nvPr>
        </p:nvGraphicFramePr>
        <p:xfrm>
          <a:off x="3746695" y="988269"/>
          <a:ext cx="4820530" cy="19233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64106">
                  <a:extLst>
                    <a:ext uri="{9D8B030D-6E8A-4147-A177-3AD203B41FA5}">
                      <a16:colId xmlns:a16="http://schemas.microsoft.com/office/drawing/2014/main" val="2220855880"/>
                    </a:ext>
                  </a:extLst>
                </a:gridCol>
                <a:gridCol w="964106">
                  <a:extLst>
                    <a:ext uri="{9D8B030D-6E8A-4147-A177-3AD203B41FA5}">
                      <a16:colId xmlns:a16="http://schemas.microsoft.com/office/drawing/2014/main" val="903526916"/>
                    </a:ext>
                  </a:extLst>
                </a:gridCol>
                <a:gridCol w="964106">
                  <a:extLst>
                    <a:ext uri="{9D8B030D-6E8A-4147-A177-3AD203B41FA5}">
                      <a16:colId xmlns:a16="http://schemas.microsoft.com/office/drawing/2014/main" val="3286483706"/>
                    </a:ext>
                  </a:extLst>
                </a:gridCol>
                <a:gridCol w="964106">
                  <a:extLst>
                    <a:ext uri="{9D8B030D-6E8A-4147-A177-3AD203B41FA5}">
                      <a16:colId xmlns:a16="http://schemas.microsoft.com/office/drawing/2014/main" val="182798668"/>
                    </a:ext>
                  </a:extLst>
                </a:gridCol>
                <a:gridCol w="964106">
                  <a:extLst>
                    <a:ext uri="{9D8B030D-6E8A-4147-A177-3AD203B41FA5}">
                      <a16:colId xmlns:a16="http://schemas.microsoft.com/office/drawing/2014/main" val="2226229014"/>
                    </a:ext>
                  </a:extLst>
                </a:gridCol>
              </a:tblGrid>
              <a:tr h="45094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f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o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i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f*o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o-f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5803605"/>
                  </a:ext>
                </a:extLst>
              </a:tr>
              <a:tr h="70261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-2.5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-25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10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899857"/>
                  </a:ext>
                </a:extLst>
              </a:tr>
              <a:tr h="70261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inf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-25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10485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5533BF9-1D54-42A1-8A2F-8713BE55C910}"/>
              </a:ext>
            </a:extLst>
          </p:cNvPr>
          <p:cNvSpPr txBox="1"/>
          <p:nvPr/>
        </p:nvSpPr>
        <p:spPr>
          <a:xfrm>
            <a:off x="521092" y="3331354"/>
            <a:ext cx="8101816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New equation satisfies correct for o&lt;0,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But wrong for o&lt;0….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215B90-139D-49BF-9F5E-5D09B706A772}"/>
                  </a:ext>
                </a:extLst>
              </p:cNvPr>
              <p:cNvSpPr txBox="1"/>
              <p:nvPr/>
            </p:nvSpPr>
            <p:spPr>
              <a:xfrm>
                <a:off x="662354" y="1110387"/>
                <a:ext cx="1751633" cy="1150636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chemeClr val="tx2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</m:num>
                      <m:den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4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215B90-139D-49BF-9F5E-5D09B706A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354" y="1110387"/>
                <a:ext cx="1751633" cy="1150636"/>
              </a:xfrm>
              <a:prstGeom prst="rect">
                <a:avLst/>
              </a:prstGeom>
              <a:blipFill>
                <a:blip r:embed="rId2"/>
                <a:stretch>
                  <a:fillRect l="-13841" b="-418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3999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4" y="304800"/>
            <a:ext cx="8153400" cy="457200"/>
          </a:xfrm>
        </p:spPr>
        <p:txBody>
          <a:bodyPr/>
          <a:lstStyle/>
          <a:p>
            <a:r>
              <a:rPr lang="en-US" dirty="0"/>
              <a:t>Must Satisfy both Object Positions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533BF9-1D54-42A1-8A2F-8713BE55C910}"/>
              </a:ext>
            </a:extLst>
          </p:cNvPr>
          <p:cNvSpPr txBox="1"/>
          <p:nvPr/>
        </p:nvSpPr>
        <p:spPr>
          <a:xfrm>
            <a:off x="5519370" y="4334515"/>
            <a:ext cx="3406624" cy="5847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Draw the UML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215B90-139D-49BF-9F5E-5D09B706A772}"/>
                  </a:ext>
                </a:extLst>
              </p:cNvPr>
              <p:cNvSpPr txBox="1"/>
              <p:nvPr/>
            </p:nvSpPr>
            <p:spPr>
              <a:xfrm>
                <a:off x="6836452" y="1610081"/>
                <a:ext cx="1751633" cy="1150636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chemeClr val="tx2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</m:num>
                      <m:den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215B90-139D-49BF-9F5E-5D09B706A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6452" y="1610081"/>
                <a:ext cx="1751633" cy="1150636"/>
              </a:xfrm>
              <a:prstGeom prst="rect">
                <a:avLst/>
              </a:prstGeom>
              <a:blipFill>
                <a:blip r:embed="rId2"/>
                <a:stretch>
                  <a:fillRect l="-13448" b="-418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7BA611-625F-47AB-AE25-59F35DF03F93}"/>
                  </a:ext>
                </a:extLst>
              </p:cNvPr>
              <p:cNvSpPr txBox="1"/>
              <p:nvPr/>
            </p:nvSpPr>
            <p:spPr>
              <a:xfrm>
                <a:off x="662354" y="1597163"/>
                <a:ext cx="1751633" cy="1150636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chemeClr val="tx2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</m:num>
                      <m:den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4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7BA611-625F-47AB-AE25-59F35DF03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354" y="1597163"/>
                <a:ext cx="1751633" cy="1150636"/>
              </a:xfrm>
              <a:prstGeom prst="rect">
                <a:avLst/>
              </a:prstGeom>
              <a:blipFill>
                <a:blip r:embed="rId3"/>
                <a:stretch>
                  <a:fillRect l="-13841" b="-418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386D7E64-344E-48B6-9A3B-E0211A43C9FC}"/>
              </a:ext>
            </a:extLst>
          </p:cNvPr>
          <p:cNvSpPr/>
          <p:nvPr/>
        </p:nvSpPr>
        <p:spPr>
          <a:xfrm>
            <a:off x="6138979" y="997922"/>
            <a:ext cx="294503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When o&gt;0, use: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752F02-6498-4BE8-A090-8244224E3264}"/>
              </a:ext>
            </a:extLst>
          </p:cNvPr>
          <p:cNvSpPr/>
          <p:nvPr/>
        </p:nvSpPr>
        <p:spPr>
          <a:xfrm>
            <a:off x="194886" y="991806"/>
            <a:ext cx="2945038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When o&lt;0, use: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0937BD-9F7F-41B5-AD27-71876F58EA23}"/>
              </a:ext>
            </a:extLst>
          </p:cNvPr>
          <p:cNvSpPr/>
          <p:nvPr/>
        </p:nvSpPr>
        <p:spPr bwMode="auto">
          <a:xfrm>
            <a:off x="4377397" y="3233057"/>
            <a:ext cx="389206" cy="1162668"/>
          </a:xfrm>
          <a:prstGeom prst="ellipse">
            <a:avLst/>
          </a:prstGeom>
          <a:solidFill>
            <a:srgbClr val="FFFF00"/>
          </a:solidFill>
          <a:ln w="38100" cap="flat" cmpd="sng" algn="ctr">
            <a:solidFill>
              <a:schemeClr val="tx2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9D385C-B671-4977-B93E-D504365389A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>
            <a:off x="-416379" y="3868413"/>
            <a:ext cx="10095140" cy="2377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6E23A49-5DC5-413F-AA6C-00FE26DB5704}"/>
              </a:ext>
            </a:extLst>
          </p:cNvPr>
          <p:cNvGrpSpPr/>
          <p:nvPr/>
        </p:nvGrpSpPr>
        <p:grpSpPr>
          <a:xfrm>
            <a:off x="1085461" y="3222986"/>
            <a:ext cx="8522501" cy="689595"/>
            <a:chOff x="2357972" y="3230963"/>
            <a:chExt cx="8522501" cy="689595"/>
          </a:xfrm>
        </p:grpSpPr>
        <p:pic>
          <p:nvPicPr>
            <p:cNvPr id="13" name="Graphic 12" descr="Woman">
              <a:extLst>
                <a:ext uri="{FF2B5EF4-FFF2-40B4-BE49-F238E27FC236}">
                  <a16:creationId xmlns:a16="http://schemas.microsoft.com/office/drawing/2014/main" id="{670EDBA7-B60F-4867-95A7-27CBC9981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57972" y="3421154"/>
              <a:ext cx="499404" cy="499404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5D6650F-B6FC-4AB0-AB33-623CB9C7A31D}"/>
                </a:ext>
              </a:extLst>
            </p:cNvPr>
            <p:cNvCxnSpPr>
              <a:cxnSpLocks/>
              <a:stCxn id="13" idx="0"/>
              <a:endCxn id="9" idx="0"/>
            </p:cNvCxnSpPr>
            <p:nvPr/>
          </p:nvCxnSpPr>
          <p:spPr bwMode="auto">
            <a:xfrm flipV="1">
              <a:off x="2607674" y="3241034"/>
              <a:ext cx="3240941" cy="18012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E1FD7C7-5B1D-4051-937D-26838BD43961}"/>
                </a:ext>
              </a:extLst>
            </p:cNvPr>
            <p:cNvCxnSpPr>
              <a:cxnSpLocks/>
              <a:endCxn id="13" idx="0"/>
            </p:cNvCxnSpPr>
            <p:nvPr/>
          </p:nvCxnSpPr>
          <p:spPr bwMode="auto">
            <a:xfrm flipH="1" flipV="1">
              <a:off x="2607674" y="3421154"/>
              <a:ext cx="3268477" cy="45523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9D726CF-8253-444D-835C-4827A8A213B9}"/>
                </a:ext>
              </a:extLst>
            </p:cNvPr>
            <p:cNvCxnSpPr>
              <a:cxnSpLocks/>
              <a:endCxn id="9" idx="0"/>
            </p:cNvCxnSpPr>
            <p:nvPr/>
          </p:nvCxnSpPr>
          <p:spPr bwMode="auto">
            <a:xfrm flipH="1">
              <a:off x="5848615" y="3230963"/>
              <a:ext cx="5031858" cy="1007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F96901F-8220-4D3C-BA30-2B97F23F8B3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51858" y="3906406"/>
              <a:ext cx="5024511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A85C8DBC-9AEF-4FCA-B13F-D9DE0EA7BD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>
            <a:off x="4371088" y="5367852"/>
            <a:ext cx="389206" cy="1162668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accent4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434933A-7E9E-486D-85E0-595C114F4B4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>
            <a:off x="-763361" y="5926955"/>
            <a:ext cx="10442122" cy="118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F48EBB8-1901-4744-BE12-A2F43D0CC371}"/>
              </a:ext>
            </a:extLst>
          </p:cNvPr>
          <p:cNvGrpSpPr/>
          <p:nvPr/>
        </p:nvGrpSpPr>
        <p:grpSpPr>
          <a:xfrm>
            <a:off x="-454817" y="5554393"/>
            <a:ext cx="8167087" cy="976127"/>
            <a:chOff x="-490285" y="5554120"/>
            <a:chExt cx="8167087" cy="97612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3BE98CE-5ABE-4D81-AC35-C2EE5B0B9C6B}"/>
                </a:ext>
              </a:extLst>
            </p:cNvPr>
            <p:cNvCxnSpPr>
              <a:cxnSpLocks/>
              <a:stCxn id="27" idx="0"/>
              <a:endCxn id="19" idx="0"/>
            </p:cNvCxnSpPr>
            <p:nvPr/>
          </p:nvCxnSpPr>
          <p:spPr bwMode="auto">
            <a:xfrm flipH="1">
              <a:off x="4530223" y="5554120"/>
              <a:ext cx="3146579" cy="97612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F0F6608-71F3-47F4-914F-9189BF43CC7B}"/>
                </a:ext>
              </a:extLst>
            </p:cNvPr>
            <p:cNvCxnSpPr>
              <a:cxnSpLocks/>
              <a:endCxn id="27" idx="0"/>
            </p:cNvCxnSpPr>
            <p:nvPr/>
          </p:nvCxnSpPr>
          <p:spPr bwMode="auto">
            <a:xfrm flipV="1">
              <a:off x="4530221" y="5554120"/>
              <a:ext cx="3146581" cy="36632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5B27E13-6593-41F7-AE47-52FD32694697}"/>
                </a:ext>
              </a:extLst>
            </p:cNvPr>
            <p:cNvCxnSpPr>
              <a:cxnSpLocks/>
            </p:cNvCxnSpPr>
            <p:nvPr/>
          </p:nvCxnSpPr>
          <p:spPr bwMode="auto">
            <a:xfrm rot="10800000" flipH="1">
              <a:off x="-451848" y="6520177"/>
              <a:ext cx="5024511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227EBA8-5867-4766-9B2C-4EBB8FB5CF9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-490285" y="5921192"/>
              <a:ext cx="5020506" cy="1470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7" name="Graphic 26" descr="Woman">
            <a:extLst>
              <a:ext uri="{FF2B5EF4-FFF2-40B4-BE49-F238E27FC236}">
                <a16:creationId xmlns:a16="http://schemas.microsoft.com/office/drawing/2014/main" id="{1B52FB8A-C0AE-40CA-A7FF-86234AE70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17666" y="5554393"/>
            <a:ext cx="389207" cy="38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5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4" y="304800"/>
            <a:ext cx="8153400" cy="457200"/>
          </a:xfrm>
        </p:spPr>
        <p:txBody>
          <a:bodyPr/>
          <a:lstStyle/>
          <a:p>
            <a:r>
              <a:rPr lang="en-US" dirty="0"/>
              <a:t>If (Conditional Flow)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533BF9-1D54-42A1-8A2F-8713BE55C910}"/>
              </a:ext>
            </a:extLst>
          </p:cNvPr>
          <p:cNvSpPr txBox="1"/>
          <p:nvPr/>
        </p:nvSpPr>
        <p:spPr>
          <a:xfrm>
            <a:off x="878385" y="5015930"/>
            <a:ext cx="8101816" cy="107721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o&gt;0  program executes the upper equation, otherwise(o&lt;=0)  execute </a:t>
            </a:r>
            <a:r>
              <a:rPr lang="en-US" sz="3200" dirty="0" err="1">
                <a:solidFill>
                  <a:schemeClr val="tx2"/>
                </a:solidFill>
                <a:sym typeface="Wingdings" panose="05000000000000000000" pitchFamily="2" charset="2"/>
              </a:rPr>
              <a:t>thelower</a:t>
            </a: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 equation.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88ED51-7BC5-4F7B-B12B-1B6D7FC2D61A}"/>
              </a:ext>
            </a:extLst>
          </p:cNvPr>
          <p:cNvSpPr txBox="1"/>
          <p:nvPr/>
        </p:nvSpPr>
        <p:spPr>
          <a:xfrm>
            <a:off x="4572000" y="1962391"/>
            <a:ext cx="4036682" cy="25545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(o&gt;0){</a:t>
            </a:r>
          </a:p>
          <a:p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  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i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 = o*f/(o-f);</a:t>
            </a:r>
          </a:p>
          <a:p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}</a:t>
            </a:r>
            <a:r>
              <a:rPr lang="en-US" sz="3200" b="1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	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i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 = -o*f/(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o+f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} </a:t>
            </a: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17381595-586F-4FF3-8A3C-8F8453E78693}"/>
              </a:ext>
            </a:extLst>
          </p:cNvPr>
          <p:cNvSpPr/>
          <p:nvPr/>
        </p:nvSpPr>
        <p:spPr bwMode="auto">
          <a:xfrm>
            <a:off x="1537596" y="1799056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3FB3C27-A624-4366-9668-00A58FE1903D}"/>
              </a:ext>
            </a:extLst>
          </p:cNvPr>
          <p:cNvSpPr/>
          <p:nvPr/>
        </p:nvSpPr>
        <p:spPr bwMode="auto">
          <a:xfrm>
            <a:off x="208079" y="2686290"/>
            <a:ext cx="1421754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4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IN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=</a:t>
            </a:r>
            <a:r>
              <a:rPr lang="en-I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-</a:t>
            </a:r>
            <a:r>
              <a:rPr lang="en-IN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of/(</a:t>
            </a:r>
            <a:r>
              <a:rPr lang="en-IN" sz="24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o+f</a:t>
            </a:r>
            <a:r>
              <a:rPr lang="en-IN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)</a:t>
            </a: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" name="Straight Arrow Connector 10">
            <a:extLst>
              <a:ext uri="{FF2B5EF4-FFF2-40B4-BE49-F238E27FC236}">
                <a16:creationId xmlns:a16="http://schemas.microsoft.com/office/drawing/2014/main" id="{7475DA5A-AF17-4D19-BED9-275574677F34}"/>
              </a:ext>
            </a:extLst>
          </p:cNvPr>
          <p:cNvCxnSpPr>
            <a:cxnSpLocks/>
            <a:stCxn id="5" idx="1"/>
            <a:endCxn id="6" idx="0"/>
          </p:cNvCxnSpPr>
          <p:nvPr/>
        </p:nvCxnSpPr>
        <p:spPr bwMode="auto">
          <a:xfrm flipH="1">
            <a:off x="918956" y="1995539"/>
            <a:ext cx="618640" cy="69075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9ABAA4F-C668-4ECA-B836-5398FB59D25E}"/>
              </a:ext>
            </a:extLst>
          </p:cNvPr>
          <p:cNvSpPr/>
          <p:nvPr/>
        </p:nvSpPr>
        <p:spPr bwMode="auto">
          <a:xfrm>
            <a:off x="1730507" y="2680221"/>
            <a:ext cx="1571493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4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IN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=of/(o-f)</a:t>
            </a: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0" name="Straight Arrow Connector 10">
            <a:extLst>
              <a:ext uri="{FF2B5EF4-FFF2-40B4-BE49-F238E27FC236}">
                <a16:creationId xmlns:a16="http://schemas.microsoft.com/office/drawing/2014/main" id="{5BCADD5E-6E0B-436D-A335-B7BBCC7C5764}"/>
              </a:ext>
            </a:extLst>
          </p:cNvPr>
          <p:cNvCxnSpPr>
            <a:cxnSpLocks/>
            <a:stCxn id="5" idx="3"/>
            <a:endCxn id="8" idx="0"/>
          </p:cNvCxnSpPr>
          <p:nvPr/>
        </p:nvCxnSpPr>
        <p:spPr bwMode="auto">
          <a:xfrm>
            <a:off x="1923418" y="1995539"/>
            <a:ext cx="592836" cy="68468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90274E4-FF7C-4253-9329-CD717E9B69EE}"/>
              </a:ext>
            </a:extLst>
          </p:cNvPr>
          <p:cNvSpPr txBox="1"/>
          <p:nvPr/>
        </p:nvSpPr>
        <p:spPr>
          <a:xfrm>
            <a:off x="2055233" y="1792838"/>
            <a:ext cx="745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o&gt;0</a:t>
            </a:r>
          </a:p>
        </p:txBody>
      </p:sp>
      <p:sp>
        <p:nvSpPr>
          <p:cNvPr id="12" name="Diamond 11">
            <a:extLst>
              <a:ext uri="{FF2B5EF4-FFF2-40B4-BE49-F238E27FC236}">
                <a16:creationId xmlns:a16="http://schemas.microsoft.com/office/drawing/2014/main" id="{998D59F3-FD47-40FB-AC71-A30F510F57A7}"/>
              </a:ext>
            </a:extLst>
          </p:cNvPr>
          <p:cNvSpPr/>
          <p:nvPr/>
        </p:nvSpPr>
        <p:spPr bwMode="auto">
          <a:xfrm>
            <a:off x="1548229" y="3592747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3" name="Straight Arrow Connector 10">
            <a:extLst>
              <a:ext uri="{FF2B5EF4-FFF2-40B4-BE49-F238E27FC236}">
                <a16:creationId xmlns:a16="http://schemas.microsoft.com/office/drawing/2014/main" id="{1D482714-7AB4-4F3B-8CD5-5F9311077E9F}"/>
              </a:ext>
            </a:extLst>
          </p:cNvPr>
          <p:cNvCxnSpPr>
            <a:cxnSpLocks/>
            <a:stCxn id="6" idx="2"/>
            <a:endCxn id="12" idx="1"/>
          </p:cNvCxnSpPr>
          <p:nvPr/>
        </p:nvCxnSpPr>
        <p:spPr bwMode="auto">
          <a:xfrm>
            <a:off x="918956" y="3245733"/>
            <a:ext cx="629273" cy="54349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0">
            <a:extLst>
              <a:ext uri="{FF2B5EF4-FFF2-40B4-BE49-F238E27FC236}">
                <a16:creationId xmlns:a16="http://schemas.microsoft.com/office/drawing/2014/main" id="{64843B92-8AA0-4054-A33D-81BAB2D8DB94}"/>
              </a:ext>
            </a:extLst>
          </p:cNvPr>
          <p:cNvCxnSpPr>
            <a:cxnSpLocks/>
            <a:stCxn id="8" idx="2"/>
            <a:endCxn id="12" idx="3"/>
          </p:cNvCxnSpPr>
          <p:nvPr/>
        </p:nvCxnSpPr>
        <p:spPr bwMode="auto">
          <a:xfrm flipH="1">
            <a:off x="1934051" y="3239664"/>
            <a:ext cx="582203" cy="5495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86BDE03-CF7F-4E21-915B-68F91C1DEA57}"/>
              </a:ext>
            </a:extLst>
          </p:cNvPr>
          <p:cNvCxnSpPr>
            <a:cxnSpLocks/>
            <a:endCxn id="5" idx="0"/>
          </p:cNvCxnSpPr>
          <p:nvPr/>
        </p:nvCxnSpPr>
        <p:spPr bwMode="auto">
          <a:xfrm>
            <a:off x="1730507" y="866673"/>
            <a:ext cx="0" cy="9323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6163AC9-AF52-4A8B-8755-E01687C9BD8B}"/>
              </a:ext>
            </a:extLst>
          </p:cNvPr>
          <p:cNvCxnSpPr>
            <a:cxnSpLocks/>
            <a:stCxn id="12" idx="2"/>
          </p:cNvCxnSpPr>
          <p:nvPr/>
        </p:nvCxnSpPr>
        <p:spPr bwMode="auto">
          <a:xfrm flipH="1">
            <a:off x="1730507" y="3985712"/>
            <a:ext cx="10633" cy="75970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7073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Modify Code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8514BB-0C24-4CCB-BF9E-F60F210805A8}"/>
              </a:ext>
            </a:extLst>
          </p:cNvPr>
          <p:cNvSpPr txBox="1"/>
          <p:nvPr/>
        </p:nvSpPr>
        <p:spPr>
          <a:xfrm>
            <a:off x="7363790" y="3575546"/>
            <a:ext cx="1454244" cy="16312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000" b="1" dirty="0">
                <a:solidFill>
                  <a:srgbClr val="7030A0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>
                <a:solidFill>
                  <a:schemeClr val="tx2"/>
                </a:solidFill>
                <a:latin typeface="Consolas" panose="020B0609020204030204" pitchFamily="49" charset="0"/>
              </a:rPr>
              <a:t>(a&lt;b){</a:t>
            </a:r>
          </a:p>
          <a:p>
            <a:r>
              <a:rPr lang="en-US" sz="2000" b="1" dirty="0">
                <a:solidFill>
                  <a:schemeClr val="tx2"/>
                </a:solidFill>
                <a:latin typeface="Consolas" panose="020B0609020204030204" pitchFamily="49" charset="0"/>
              </a:rPr>
              <a:t>	c=a;</a:t>
            </a:r>
          </a:p>
          <a:p>
            <a:r>
              <a:rPr lang="en-US" sz="2000" b="1" dirty="0">
                <a:solidFill>
                  <a:schemeClr val="tx2"/>
                </a:solidFill>
                <a:latin typeface="Consolas" panose="020B0609020204030204" pitchFamily="49" charset="0"/>
              </a:rPr>
              <a:t>}</a:t>
            </a:r>
            <a:r>
              <a:rPr lang="en-US" sz="2000" b="1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2000" b="1" dirty="0">
                <a:solidFill>
                  <a:schemeClr val="tx2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000" b="1" dirty="0">
                <a:solidFill>
                  <a:schemeClr val="tx2"/>
                </a:solidFill>
                <a:latin typeface="Consolas" panose="020B0609020204030204" pitchFamily="49" charset="0"/>
              </a:rPr>
              <a:t>	c=b;</a:t>
            </a:r>
          </a:p>
          <a:p>
            <a:r>
              <a:rPr lang="en-US" sz="2000" b="1" dirty="0">
                <a:solidFill>
                  <a:schemeClr val="tx2"/>
                </a:solidFill>
                <a:latin typeface="Consolas" panose="020B0609020204030204" pitchFamily="49" charset="0"/>
              </a:rPr>
              <a:t>}</a:t>
            </a:r>
            <a:endParaRPr lang="en-US" sz="2000" b="1" dirty="0">
              <a:solidFill>
                <a:srgbClr val="7030A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B4E48-40A1-48D7-BB01-1FB201F412C5}"/>
              </a:ext>
            </a:extLst>
          </p:cNvPr>
          <p:cNvSpPr txBox="1"/>
          <p:nvPr/>
        </p:nvSpPr>
        <p:spPr>
          <a:xfrm>
            <a:off x="4364567" y="6279252"/>
            <a:ext cx="4347633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chemeClr val="bg1"/>
                </a:solidFill>
              </a:rPr>
              <a:t>Modify </a:t>
            </a:r>
            <a:r>
              <a:rPr lang="en-US" sz="2400" dirty="0" err="1">
                <a:solidFill>
                  <a:schemeClr val="bg1"/>
                </a:solidFill>
              </a:rPr>
              <a:t>Code,i.e</a:t>
            </a:r>
            <a:r>
              <a:rPr lang="en-US" sz="2400" dirty="0">
                <a:solidFill>
                  <a:schemeClr val="bg1"/>
                </a:solidFill>
              </a:rPr>
              <a:t>., </a:t>
            </a:r>
            <a:r>
              <a:rPr lang="en-US" sz="2400" dirty="0" err="1">
                <a:solidFill>
                  <a:schemeClr val="bg1"/>
                </a:solidFill>
              </a:rPr>
              <a:t>equLens</a:t>
            </a:r>
            <a:r>
              <a:rPr lang="en-US" sz="2400" dirty="0">
                <a:solidFill>
                  <a:schemeClr val="bg1"/>
                </a:solidFill>
              </a:rPr>
              <a:t>()</a:t>
            </a:r>
            <a:endParaRPr lang="en-IN" sz="2400" dirty="0">
              <a:solidFill>
                <a:schemeClr val="bg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C5585A3-626F-5C47-8863-20310FCB69F4}"/>
              </a:ext>
            </a:extLst>
          </p:cNvPr>
          <p:cNvGrpSpPr/>
          <p:nvPr/>
        </p:nvGrpSpPr>
        <p:grpSpPr>
          <a:xfrm>
            <a:off x="4200113" y="1015233"/>
            <a:ext cx="3093921" cy="3878748"/>
            <a:chOff x="5876512" y="1362366"/>
            <a:chExt cx="3093921" cy="3878748"/>
          </a:xfrm>
        </p:grpSpPr>
        <p:sp>
          <p:nvSpPr>
            <p:cNvPr id="2" name="Diamond 1">
              <a:extLst>
                <a:ext uri="{FF2B5EF4-FFF2-40B4-BE49-F238E27FC236}">
                  <a16:creationId xmlns:a16="http://schemas.microsoft.com/office/drawing/2014/main" id="{D29DEFB7-462A-084F-EEE8-7648A78DFEA3}"/>
                </a:ext>
              </a:extLst>
            </p:cNvPr>
            <p:cNvSpPr/>
            <p:nvPr/>
          </p:nvSpPr>
          <p:spPr bwMode="auto">
            <a:xfrm>
              <a:off x="7206029" y="2294749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5644EB8-A124-E74E-E021-A6806555AA02}"/>
                </a:ext>
              </a:extLst>
            </p:cNvPr>
            <p:cNvSpPr/>
            <p:nvPr/>
          </p:nvSpPr>
          <p:spPr bwMode="auto">
            <a:xfrm>
              <a:off x="5876512" y="3181983"/>
              <a:ext cx="1421754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=</a:t>
              </a:r>
              <a:r>
                <a:rPr lang="en-IN" sz="2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-</a:t>
              </a: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of/(</a:t>
              </a:r>
              <a:r>
                <a:rPr lang="en-IN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o+f</a:t>
              </a: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)</a:t>
              </a: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" name="Straight Arrow Connector 10">
              <a:extLst>
                <a:ext uri="{FF2B5EF4-FFF2-40B4-BE49-F238E27FC236}">
                  <a16:creationId xmlns:a16="http://schemas.microsoft.com/office/drawing/2014/main" id="{B5A4D873-EC7D-0A22-B854-36F1FB3E96A2}"/>
                </a:ext>
              </a:extLst>
            </p:cNvPr>
            <p:cNvCxnSpPr>
              <a:cxnSpLocks/>
              <a:stCxn id="2" idx="1"/>
              <a:endCxn id="4" idx="0"/>
            </p:cNvCxnSpPr>
            <p:nvPr/>
          </p:nvCxnSpPr>
          <p:spPr bwMode="auto">
            <a:xfrm flipH="1">
              <a:off x="6587389" y="2491232"/>
              <a:ext cx="618640" cy="69075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C4F78B8-866A-1FFB-CC45-D1EE3F694EEF}"/>
                </a:ext>
              </a:extLst>
            </p:cNvPr>
            <p:cNvSpPr/>
            <p:nvPr/>
          </p:nvSpPr>
          <p:spPr bwMode="auto">
            <a:xfrm>
              <a:off x="7398940" y="3175914"/>
              <a:ext cx="1571493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=of/(o-f)</a:t>
              </a: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" name="Straight Arrow Connector 10">
              <a:extLst>
                <a:ext uri="{FF2B5EF4-FFF2-40B4-BE49-F238E27FC236}">
                  <a16:creationId xmlns:a16="http://schemas.microsoft.com/office/drawing/2014/main" id="{E01B5122-7381-88D5-3289-03FA4E611B6A}"/>
                </a:ext>
              </a:extLst>
            </p:cNvPr>
            <p:cNvCxnSpPr>
              <a:cxnSpLocks/>
              <a:stCxn id="2" idx="3"/>
              <a:endCxn id="9" idx="0"/>
            </p:cNvCxnSpPr>
            <p:nvPr/>
          </p:nvCxnSpPr>
          <p:spPr bwMode="auto">
            <a:xfrm>
              <a:off x="7591851" y="2491232"/>
              <a:ext cx="592836" cy="68468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420B5DD-4D9D-9412-F388-246C6F80F266}"/>
                </a:ext>
              </a:extLst>
            </p:cNvPr>
            <p:cNvSpPr txBox="1"/>
            <p:nvPr/>
          </p:nvSpPr>
          <p:spPr>
            <a:xfrm>
              <a:off x="7723666" y="2288531"/>
              <a:ext cx="7457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</a:rPr>
                <a:t>o&gt;0</a:t>
              </a:r>
            </a:p>
          </p:txBody>
        </p:sp>
        <p:sp>
          <p:nvSpPr>
            <p:cNvPr id="15" name="Diamond 14">
              <a:extLst>
                <a:ext uri="{FF2B5EF4-FFF2-40B4-BE49-F238E27FC236}">
                  <a16:creationId xmlns:a16="http://schemas.microsoft.com/office/drawing/2014/main" id="{12360818-084C-5ED6-906C-46DCE23A04C2}"/>
                </a:ext>
              </a:extLst>
            </p:cNvPr>
            <p:cNvSpPr/>
            <p:nvPr/>
          </p:nvSpPr>
          <p:spPr bwMode="auto">
            <a:xfrm>
              <a:off x="7216662" y="4088440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0">
              <a:extLst>
                <a:ext uri="{FF2B5EF4-FFF2-40B4-BE49-F238E27FC236}">
                  <a16:creationId xmlns:a16="http://schemas.microsoft.com/office/drawing/2014/main" id="{D8069565-9D75-2F8F-CEC3-CF05F86C6D96}"/>
                </a:ext>
              </a:extLst>
            </p:cNvPr>
            <p:cNvCxnSpPr>
              <a:cxnSpLocks/>
              <a:stCxn id="4" idx="2"/>
              <a:endCxn id="15" idx="1"/>
            </p:cNvCxnSpPr>
            <p:nvPr/>
          </p:nvCxnSpPr>
          <p:spPr bwMode="auto">
            <a:xfrm>
              <a:off x="6587389" y="3741426"/>
              <a:ext cx="629273" cy="54349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0">
              <a:extLst>
                <a:ext uri="{FF2B5EF4-FFF2-40B4-BE49-F238E27FC236}">
                  <a16:creationId xmlns:a16="http://schemas.microsoft.com/office/drawing/2014/main" id="{A891DE95-FAF2-B75B-ECD3-F6A6ADC83447}"/>
                </a:ext>
              </a:extLst>
            </p:cNvPr>
            <p:cNvCxnSpPr>
              <a:cxnSpLocks/>
              <a:stCxn id="9" idx="2"/>
              <a:endCxn id="15" idx="3"/>
            </p:cNvCxnSpPr>
            <p:nvPr/>
          </p:nvCxnSpPr>
          <p:spPr bwMode="auto">
            <a:xfrm flipH="1">
              <a:off x="7602484" y="3735357"/>
              <a:ext cx="582203" cy="54956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E8061B7-DBAB-62E8-B64F-E62FC354ED2F}"/>
                </a:ext>
              </a:extLst>
            </p:cNvPr>
            <p:cNvCxnSpPr>
              <a:cxnSpLocks/>
              <a:endCxn id="2" idx="0"/>
            </p:cNvCxnSpPr>
            <p:nvPr/>
          </p:nvCxnSpPr>
          <p:spPr bwMode="auto">
            <a:xfrm>
              <a:off x="7398940" y="1362366"/>
              <a:ext cx="0" cy="93238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EAF43A1-B568-3394-A590-D7EF9E653FAF}"/>
                </a:ext>
              </a:extLst>
            </p:cNvPr>
            <p:cNvCxnSpPr>
              <a:cxnSpLocks/>
              <a:stCxn id="15" idx="2"/>
            </p:cNvCxnSpPr>
            <p:nvPr/>
          </p:nvCxnSpPr>
          <p:spPr bwMode="auto">
            <a:xfrm flipH="1">
              <a:off x="7398940" y="4481405"/>
              <a:ext cx="10633" cy="75970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A48F104-3BE0-5ED5-60E9-1B04A3FBE4AD}"/>
              </a:ext>
            </a:extLst>
          </p:cNvPr>
          <p:cNvSpPr/>
          <p:nvPr/>
        </p:nvSpPr>
        <p:spPr bwMode="auto">
          <a:xfrm>
            <a:off x="0" y="4813301"/>
            <a:ext cx="3549402" cy="11049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57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A5A9B-5B73-43C2-C329-61D0E627D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Modified Code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E0D219-1CF7-635F-5554-F2199CBDA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933400"/>
            <a:ext cx="3464106" cy="5619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856FAE-FF9A-4284-22C5-FF0C7835FA46}"/>
              </a:ext>
            </a:extLst>
          </p:cNvPr>
          <p:cNvSpPr/>
          <p:nvPr/>
        </p:nvSpPr>
        <p:spPr bwMode="auto">
          <a:xfrm>
            <a:off x="0" y="4813301"/>
            <a:ext cx="3549402" cy="11049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19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7A1882-5A89-49BA-8CFC-F99E013D5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the Code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02F685-D1C7-4F9E-911A-F2930153C842}"/>
              </a:ext>
            </a:extLst>
          </p:cNvPr>
          <p:cNvSpPr txBox="1"/>
          <p:nvPr/>
        </p:nvSpPr>
        <p:spPr>
          <a:xfrm>
            <a:off x="5189947" y="2323800"/>
            <a:ext cx="2908810" cy="120032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tx2"/>
                </a:solidFill>
              </a:rPr>
              <a:t>gcc</a:t>
            </a:r>
            <a:r>
              <a:rPr lang="en-US" sz="2400" b="1" dirty="0">
                <a:solidFill>
                  <a:schemeClr val="tx2"/>
                </a:solidFill>
              </a:rPr>
              <a:t> –c –Wall -g </a:t>
            </a:r>
            <a:r>
              <a:rPr lang="en-US" sz="2400" dirty="0" err="1">
                <a:solidFill>
                  <a:schemeClr val="tx2"/>
                </a:solidFill>
              </a:rPr>
              <a:t>xxx</a:t>
            </a:r>
            <a:r>
              <a:rPr lang="en-US" sz="2400" b="1" dirty="0" err="1">
                <a:solidFill>
                  <a:schemeClr val="tx2"/>
                </a:solidFill>
              </a:rPr>
              <a:t>.c</a:t>
            </a:r>
            <a:endParaRPr lang="en-US" sz="2400" b="1" dirty="0">
              <a:solidFill>
                <a:schemeClr val="tx2"/>
              </a:solidFill>
            </a:endParaRPr>
          </a:p>
          <a:p>
            <a:r>
              <a:rPr lang="en-US" sz="2400" b="1" dirty="0" err="1">
                <a:solidFill>
                  <a:schemeClr val="tx2"/>
                </a:solidFill>
              </a:rPr>
              <a:t>gcc</a:t>
            </a:r>
            <a:r>
              <a:rPr lang="en-US" sz="2400" b="1" dirty="0">
                <a:solidFill>
                  <a:schemeClr val="tx2"/>
                </a:solidFill>
              </a:rPr>
              <a:t> –o </a:t>
            </a:r>
            <a:r>
              <a:rPr lang="en-US" sz="2400" dirty="0">
                <a:solidFill>
                  <a:schemeClr val="tx2"/>
                </a:solidFill>
              </a:rPr>
              <a:t>y</a:t>
            </a:r>
            <a:r>
              <a:rPr lang="en-US" sz="2400" b="1" dirty="0">
                <a:solidFill>
                  <a:schemeClr val="tx2"/>
                </a:solidFill>
              </a:rPr>
              <a:t>.exe </a:t>
            </a:r>
            <a:r>
              <a:rPr lang="en-US" sz="2400" dirty="0" err="1">
                <a:solidFill>
                  <a:schemeClr val="tx2"/>
                </a:solidFill>
              </a:rPr>
              <a:t>xxx</a:t>
            </a:r>
            <a:r>
              <a:rPr lang="en-US" sz="2400" b="1" dirty="0" err="1">
                <a:solidFill>
                  <a:schemeClr val="tx2"/>
                </a:solidFill>
              </a:rPr>
              <a:t>.o</a:t>
            </a:r>
            <a:endParaRPr lang="en-US" sz="2400" b="1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y</a:t>
            </a:r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DD976B-5467-49A0-AEFF-C0F8531E6756}"/>
              </a:ext>
            </a:extLst>
          </p:cNvPr>
          <p:cNvSpPr txBox="1"/>
          <p:nvPr/>
        </p:nvSpPr>
        <p:spPr>
          <a:xfrm>
            <a:off x="4080488" y="6098258"/>
            <a:ext cx="420883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989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Flow Analysis (Head)</a:t>
            </a:r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335D682-2AB5-4298-9AA7-7E9517C2918D}"/>
              </a:ext>
            </a:extLst>
          </p:cNvPr>
          <p:cNvGrpSpPr/>
          <p:nvPr/>
        </p:nvGrpSpPr>
        <p:grpSpPr>
          <a:xfrm>
            <a:off x="3540683" y="1577324"/>
            <a:ext cx="3249773" cy="869143"/>
            <a:chOff x="4430839" y="975863"/>
            <a:chExt cx="3249773" cy="92847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F73F004-765C-4264-85AA-BD47C2185B1D}"/>
                </a:ext>
              </a:extLst>
            </p:cNvPr>
            <p:cNvSpPr txBox="1"/>
            <p:nvPr/>
          </p:nvSpPr>
          <p:spPr>
            <a:xfrm>
              <a:off x="4729068" y="1208890"/>
              <a:ext cx="2951544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Function prototypes (this file)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5" name="Right Brace 14">
              <a:extLst>
                <a:ext uri="{FF2B5EF4-FFF2-40B4-BE49-F238E27FC236}">
                  <a16:creationId xmlns:a16="http://schemas.microsoft.com/office/drawing/2014/main" id="{71FBC0E2-4BE0-4C94-92B9-824743455BC0}"/>
                </a:ext>
              </a:extLst>
            </p:cNvPr>
            <p:cNvSpPr/>
            <p:nvPr/>
          </p:nvSpPr>
          <p:spPr bwMode="auto">
            <a:xfrm>
              <a:off x="4430839" y="975863"/>
              <a:ext cx="298229" cy="928476"/>
            </a:xfrm>
            <a:prstGeom prst="rightBrace">
              <a:avLst>
                <a:gd name="adj1" fmla="val 20662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BE37924-9EC4-420A-867D-4AE635A606E2}"/>
              </a:ext>
            </a:extLst>
          </p:cNvPr>
          <p:cNvGrpSpPr/>
          <p:nvPr/>
        </p:nvGrpSpPr>
        <p:grpSpPr>
          <a:xfrm>
            <a:off x="3335431" y="961161"/>
            <a:ext cx="3005065" cy="305597"/>
            <a:chOff x="4110320" y="1368537"/>
            <a:chExt cx="3005065" cy="36933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3B2021-4E68-4C22-A8AC-BB8FDD4C0D00}"/>
                </a:ext>
              </a:extLst>
            </p:cNvPr>
            <p:cNvSpPr txBox="1"/>
            <p:nvPr/>
          </p:nvSpPr>
          <p:spPr>
            <a:xfrm>
              <a:off x="4759937" y="1368537"/>
              <a:ext cx="2355448" cy="36933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 Reader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" name="Right Brace 17">
              <a:extLst>
                <a:ext uri="{FF2B5EF4-FFF2-40B4-BE49-F238E27FC236}">
                  <a16:creationId xmlns:a16="http://schemas.microsoft.com/office/drawing/2014/main" id="{C8AA9D11-40E7-4166-953B-05A193454122}"/>
                </a:ext>
              </a:extLst>
            </p:cNvPr>
            <p:cNvSpPr/>
            <p:nvPr/>
          </p:nvSpPr>
          <p:spPr bwMode="auto">
            <a:xfrm>
              <a:off x="4110320" y="1368537"/>
              <a:ext cx="649618" cy="369332"/>
            </a:xfrm>
            <a:prstGeom prst="rightBrace">
              <a:avLst>
                <a:gd name="adj1" fmla="val 8333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78735AE-6E35-4263-A6C5-4BE577E574EE}"/>
              </a:ext>
            </a:extLst>
          </p:cNvPr>
          <p:cNvGrpSpPr/>
          <p:nvPr/>
        </p:nvGrpSpPr>
        <p:grpSpPr>
          <a:xfrm>
            <a:off x="2399100" y="1305517"/>
            <a:ext cx="5668889" cy="369332"/>
            <a:chOff x="3855644" y="1244950"/>
            <a:chExt cx="3812350" cy="37449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AB1AB8F-490A-4ABD-A828-00B6446D9ADA}"/>
                </a:ext>
              </a:extLst>
            </p:cNvPr>
            <p:cNvSpPr txBox="1"/>
            <p:nvPr/>
          </p:nvSpPr>
          <p:spPr>
            <a:xfrm>
              <a:off x="4768054" y="1244950"/>
              <a:ext cx="2899940" cy="374495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Pre-processor: Prototype Location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7F5F3BD1-6D3C-4C74-9E7F-388D24034AD3}"/>
                </a:ext>
              </a:extLst>
            </p:cNvPr>
            <p:cNvSpPr/>
            <p:nvPr/>
          </p:nvSpPr>
          <p:spPr bwMode="auto">
            <a:xfrm>
              <a:off x="3855644" y="1323552"/>
              <a:ext cx="912410" cy="46358"/>
            </a:xfrm>
            <a:prstGeom prst="rightBrace">
              <a:avLst>
                <a:gd name="adj1" fmla="val 28881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706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275C7-A386-6F83-7956-A7A4E191A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Flow Analysis (Start)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93C5842-76F4-4750-80EE-F465C6DBAF75}"/>
              </a:ext>
            </a:extLst>
          </p:cNvPr>
          <p:cNvGrpSpPr/>
          <p:nvPr/>
        </p:nvGrpSpPr>
        <p:grpSpPr>
          <a:xfrm>
            <a:off x="3584776" y="887684"/>
            <a:ext cx="2834781" cy="3311783"/>
            <a:chOff x="3584776" y="887684"/>
            <a:chExt cx="2834781" cy="4068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23BE22A-29AD-4EA5-A020-D59454177EB4}"/>
                </a:ext>
              </a:extLst>
            </p:cNvPr>
            <p:cNvSpPr/>
            <p:nvPr/>
          </p:nvSpPr>
          <p:spPr bwMode="auto">
            <a:xfrm>
              <a:off x="3584776" y="982101"/>
              <a:ext cx="2834781" cy="3974417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4BAF5F-58E6-41D7-BA87-B3A9053CF0FF}"/>
                </a:ext>
              </a:extLst>
            </p:cNvPr>
            <p:cNvSpPr txBox="1"/>
            <p:nvPr/>
          </p:nvSpPr>
          <p:spPr>
            <a:xfrm>
              <a:off x="3584776" y="887684"/>
              <a:ext cx="2834781" cy="657547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92924DE-398C-4F1F-AF8C-172726660F0B}"/>
              </a:ext>
            </a:extLst>
          </p:cNvPr>
          <p:cNvGrpSpPr/>
          <p:nvPr/>
        </p:nvGrpSpPr>
        <p:grpSpPr>
          <a:xfrm>
            <a:off x="3678864" y="1225328"/>
            <a:ext cx="2599869" cy="2883721"/>
            <a:chOff x="3678864" y="1225328"/>
            <a:chExt cx="2599869" cy="288372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BB01297-2B6A-4955-A3D9-5320C6C2BBD9}"/>
                </a:ext>
              </a:extLst>
            </p:cNvPr>
            <p:cNvGrpSpPr/>
            <p:nvPr/>
          </p:nvGrpSpPr>
          <p:grpSpPr>
            <a:xfrm>
              <a:off x="3678866" y="1241700"/>
              <a:ext cx="1167307" cy="781671"/>
              <a:chOff x="6877748" y="1810070"/>
              <a:chExt cx="1167307" cy="781671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9FB913A-59DD-41E1-B8F8-2B78524E9A67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0094012-6514-4F18-925C-180E5321463F}"/>
                  </a:ext>
                </a:extLst>
              </p:cNvPr>
              <p:cNvSpPr/>
              <p:nvPr/>
            </p:nvSpPr>
            <p:spPr>
              <a:xfrm>
                <a:off x="6877749" y="1810070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>
                    <a:solidFill>
                      <a:schemeClr val="tx2"/>
                    </a:solidFill>
                  </a:rPr>
                  <a:t>xi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2A932B5-6A66-4B6E-B9D3-B51E1640F355}"/>
                </a:ext>
              </a:extLst>
            </p:cNvPr>
            <p:cNvGrpSpPr/>
            <p:nvPr/>
          </p:nvGrpSpPr>
          <p:grpSpPr>
            <a:xfrm>
              <a:off x="3678865" y="2687809"/>
              <a:ext cx="1167307" cy="741191"/>
              <a:chOff x="6877748" y="1850550"/>
              <a:chExt cx="1167307" cy="741191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A2C2EB1-C791-444A-AADA-DEA2A80D2E6F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B019822-A691-401F-A483-851316D0D087}"/>
                  </a:ext>
                </a:extLst>
              </p:cNvPr>
              <p:cNvSpPr/>
              <p:nvPr/>
            </p:nvSpPr>
            <p:spPr>
              <a:xfrm>
                <a:off x="6877749" y="1850550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>
                    <a:solidFill>
                      <a:schemeClr val="tx2"/>
                    </a:solidFill>
                  </a:rPr>
                  <a:t>o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25C2BC3-51C8-4D84-ACEC-67A9A27DF981}"/>
                </a:ext>
              </a:extLst>
            </p:cNvPr>
            <p:cNvGrpSpPr/>
            <p:nvPr/>
          </p:nvGrpSpPr>
          <p:grpSpPr>
            <a:xfrm>
              <a:off x="3678864" y="3359241"/>
              <a:ext cx="1167307" cy="741191"/>
              <a:chOff x="6877748" y="1850550"/>
              <a:chExt cx="1167307" cy="741191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8224AD3-7D1A-4537-AA7E-81C0F6FA4495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177CED7-CAB0-4831-8D8A-7F184FC4A9B7}"/>
                  </a:ext>
                </a:extLst>
              </p:cNvPr>
              <p:cNvSpPr/>
              <p:nvPr/>
            </p:nvSpPr>
            <p:spPr>
              <a:xfrm>
                <a:off x="6877749" y="1850550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 err="1">
                    <a:solidFill>
                      <a:schemeClr val="tx2"/>
                    </a:solidFill>
                  </a:rPr>
                  <a:t>i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80CD1D7-0D4F-4ADB-B64D-15A25CE4BCAF}"/>
                </a:ext>
              </a:extLst>
            </p:cNvPr>
            <p:cNvGrpSpPr/>
            <p:nvPr/>
          </p:nvGrpSpPr>
          <p:grpSpPr>
            <a:xfrm>
              <a:off x="5111426" y="1225328"/>
              <a:ext cx="1167307" cy="791049"/>
              <a:chOff x="6877748" y="1800692"/>
              <a:chExt cx="1167307" cy="79104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3E611BF-AD78-43E0-8E6A-B9F9B68272FF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18C1178-CED3-4CB9-A2E9-EDB5BBB7E3ED}"/>
                  </a:ext>
                </a:extLst>
              </p:cNvPr>
              <p:cNvSpPr/>
              <p:nvPr/>
            </p:nvSpPr>
            <p:spPr>
              <a:xfrm>
                <a:off x="6877749" y="1800692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>
                    <a:solidFill>
                      <a:schemeClr val="tx2"/>
                    </a:solidFill>
                  </a:rPr>
                  <a:t>xo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8139CBB-1641-4788-B3A9-46D0EFF7E41C}"/>
                </a:ext>
              </a:extLst>
            </p:cNvPr>
            <p:cNvGrpSpPr/>
            <p:nvPr/>
          </p:nvGrpSpPr>
          <p:grpSpPr>
            <a:xfrm>
              <a:off x="5111424" y="1947164"/>
              <a:ext cx="1167307" cy="781671"/>
              <a:chOff x="6877748" y="1810070"/>
              <a:chExt cx="1167307" cy="781671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8D3882-5E57-4B7E-AD5B-0E0915E6697C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46872C4-0729-4590-AB88-55EB6B332B18}"/>
                  </a:ext>
                </a:extLst>
              </p:cNvPr>
              <p:cNvSpPr/>
              <p:nvPr/>
            </p:nvSpPr>
            <p:spPr>
              <a:xfrm>
                <a:off x="6877749" y="1810070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>
                    <a:solidFill>
                      <a:schemeClr val="tx2"/>
                    </a:solidFill>
                  </a:rPr>
                  <a:t>h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7A7535E-8EAB-475E-B697-9D52D20003C0}"/>
                </a:ext>
              </a:extLst>
            </p:cNvPr>
            <p:cNvGrpSpPr/>
            <p:nvPr/>
          </p:nvGrpSpPr>
          <p:grpSpPr>
            <a:xfrm>
              <a:off x="5111424" y="2665307"/>
              <a:ext cx="1167307" cy="758226"/>
              <a:chOff x="6877748" y="1833515"/>
              <a:chExt cx="1167307" cy="758226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0414202-0D78-417B-9A85-5D9FA264EB99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2E2D72F-99C5-4201-8E14-43D4FE35A339}"/>
                  </a:ext>
                </a:extLst>
              </p:cNvPr>
              <p:cNvSpPr/>
              <p:nvPr/>
            </p:nvSpPr>
            <p:spPr>
              <a:xfrm>
                <a:off x="6877749" y="1833515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>
                    <a:solidFill>
                      <a:schemeClr val="tx2"/>
                    </a:solidFill>
                  </a:rPr>
                  <a:t>xl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7D95D23-5F99-412F-9DBB-4F3079A46FFB}"/>
                </a:ext>
              </a:extLst>
            </p:cNvPr>
            <p:cNvGrpSpPr/>
            <p:nvPr/>
          </p:nvGrpSpPr>
          <p:grpSpPr>
            <a:xfrm>
              <a:off x="5111423" y="3364890"/>
              <a:ext cx="1167307" cy="744159"/>
              <a:chOff x="6877748" y="1847582"/>
              <a:chExt cx="1167307" cy="744159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D9FD8C-5F61-4506-A236-BE563677C06C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989F831-8143-4B6B-944D-CB1B66CC5645}"/>
                  </a:ext>
                </a:extLst>
              </p:cNvPr>
              <p:cNvSpPr/>
              <p:nvPr/>
            </p:nvSpPr>
            <p:spPr>
              <a:xfrm>
                <a:off x="6877749" y="1847582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>
                    <a:solidFill>
                      <a:schemeClr val="tx2"/>
                    </a:solidFill>
                  </a:rPr>
                  <a:t>f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32" name="Arrow: Down 31">
            <a:extLst>
              <a:ext uri="{FF2B5EF4-FFF2-40B4-BE49-F238E27FC236}">
                <a16:creationId xmlns:a16="http://schemas.microsoft.com/office/drawing/2014/main" id="{5E6E0815-D7A5-4E73-80DF-CB89DFE8B56E}"/>
              </a:ext>
            </a:extLst>
          </p:cNvPr>
          <p:cNvSpPr/>
          <p:nvPr/>
        </p:nvSpPr>
        <p:spPr bwMode="auto">
          <a:xfrm rot="5400000">
            <a:off x="2003144" y="1909651"/>
            <a:ext cx="297267" cy="1259049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4B8F720C-2499-46B3-9495-58CFEBF2F13B}"/>
              </a:ext>
            </a:extLst>
          </p:cNvPr>
          <p:cNvSpPr/>
          <p:nvPr/>
        </p:nvSpPr>
        <p:spPr bwMode="auto">
          <a:xfrm rot="5400000" flipV="1">
            <a:off x="-78217" y="247202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85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Flow Analysis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81C8D6-E7F8-46B3-8E26-4FA1E116C371}"/>
              </a:ext>
            </a:extLst>
          </p:cNvPr>
          <p:cNvSpPr txBox="1"/>
          <p:nvPr/>
        </p:nvSpPr>
        <p:spPr>
          <a:xfrm>
            <a:off x="5093772" y="155827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347ADE-0752-4961-8902-2E7E1068E4E3}"/>
              </a:ext>
            </a:extLst>
          </p:cNvPr>
          <p:cNvSpPr txBox="1"/>
          <p:nvPr/>
        </p:nvSpPr>
        <p:spPr>
          <a:xfrm>
            <a:off x="5101425" y="226203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806240-A837-435D-A1ED-D6AB7AE06781}"/>
              </a:ext>
            </a:extLst>
          </p:cNvPr>
          <p:cNvSpPr txBox="1"/>
          <p:nvPr/>
        </p:nvSpPr>
        <p:spPr>
          <a:xfrm>
            <a:off x="5101425" y="2965792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122D0E-68F3-4815-9826-A2272F617CDA}"/>
              </a:ext>
            </a:extLst>
          </p:cNvPr>
          <p:cNvSpPr txBox="1"/>
          <p:nvPr/>
        </p:nvSpPr>
        <p:spPr>
          <a:xfrm>
            <a:off x="5109078" y="3669553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932D32-6F55-44AB-9E97-6BA5DBE63FCC}"/>
              </a:ext>
            </a:extLst>
          </p:cNvPr>
          <p:cNvSpPr txBox="1"/>
          <p:nvPr/>
        </p:nvSpPr>
        <p:spPr>
          <a:xfrm>
            <a:off x="3607905" y="296542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89D1EC5-FD96-499E-9E8A-9F9CE4EAFDDE}"/>
              </a:ext>
            </a:extLst>
          </p:cNvPr>
          <p:cNvGrpSpPr/>
          <p:nvPr/>
        </p:nvGrpSpPr>
        <p:grpSpPr>
          <a:xfrm>
            <a:off x="7563380" y="1224354"/>
            <a:ext cx="1304081" cy="820744"/>
            <a:chOff x="-1539431" y="2559732"/>
            <a:chExt cx="1304081" cy="82074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32589D1-1403-47AD-BE0E-1F8C11212DF5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A8FAB07-858C-4A00-8A35-D1070F2A85CB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88C0816-DB24-44F6-8683-35E655260A4B}"/>
              </a:ext>
            </a:extLst>
          </p:cNvPr>
          <p:cNvGrpSpPr/>
          <p:nvPr/>
        </p:nvGrpSpPr>
        <p:grpSpPr>
          <a:xfrm>
            <a:off x="7563380" y="1933601"/>
            <a:ext cx="1304081" cy="820744"/>
            <a:chOff x="-1539431" y="2559732"/>
            <a:chExt cx="1304081" cy="82074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FCDAB48-37B6-4F5C-A2FE-9DB3C30B7FC2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489E39-CAA1-46D5-9CF2-E64C239797F9}"/>
                </a:ext>
              </a:extLst>
            </p:cNvPr>
            <p:cNvSpPr/>
            <p:nvPr/>
          </p:nvSpPr>
          <p:spPr>
            <a:xfrm>
              <a:off x="-1031021" y="2559732"/>
              <a:ext cx="28725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60C9276-D50A-4542-A313-DFFD1CBBDC61}"/>
              </a:ext>
            </a:extLst>
          </p:cNvPr>
          <p:cNvSpPr txBox="1"/>
          <p:nvPr/>
        </p:nvSpPr>
        <p:spPr>
          <a:xfrm>
            <a:off x="7839524" y="2292680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48B37BA-90D4-444D-BC11-A0465CF10970}"/>
              </a:ext>
            </a:extLst>
          </p:cNvPr>
          <p:cNvSpPr txBox="1"/>
          <p:nvPr/>
        </p:nvSpPr>
        <p:spPr>
          <a:xfrm>
            <a:off x="7711283" y="158600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6D7F904-3A3C-4DFA-AA01-5AF9BD35E2AB}"/>
              </a:ext>
            </a:extLst>
          </p:cNvPr>
          <p:cNvGrpSpPr/>
          <p:nvPr/>
        </p:nvGrpSpPr>
        <p:grpSpPr>
          <a:xfrm>
            <a:off x="7376160" y="936712"/>
            <a:ext cx="1693064" cy="2732841"/>
            <a:chOff x="5891877" y="3335462"/>
            <a:chExt cx="1257904" cy="2856735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C415288-5FBE-4FF6-9F22-87E3D35951C0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925831F-BB65-41B3-AA0E-580C1A228194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59472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equLens</a:t>
              </a:r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BCC8B82-4A9E-4B94-8D38-C9BE4FE8D648}"/>
              </a:ext>
            </a:extLst>
          </p:cNvPr>
          <p:cNvGrpSpPr/>
          <p:nvPr/>
        </p:nvGrpSpPr>
        <p:grpSpPr>
          <a:xfrm>
            <a:off x="7563375" y="2717159"/>
            <a:ext cx="1304081" cy="820744"/>
            <a:chOff x="-1539431" y="2559732"/>
            <a:chExt cx="1304081" cy="820744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08421CC-32DE-40D5-AB48-ADE02E658EF2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78B6F74-9E21-4DF7-A30A-6B71DD911DCA}"/>
                </a:ext>
              </a:extLst>
            </p:cNvPr>
            <p:cNvSpPr/>
            <p:nvPr/>
          </p:nvSpPr>
          <p:spPr>
            <a:xfrm>
              <a:off x="-1022204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48D734CD-B830-4455-9D39-877C15B54953}"/>
              </a:ext>
            </a:extLst>
          </p:cNvPr>
          <p:cNvSpPr/>
          <p:nvPr/>
        </p:nvSpPr>
        <p:spPr>
          <a:xfrm>
            <a:off x="3539522" y="5502008"/>
            <a:ext cx="3374642" cy="461665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onsolas" panose="020B0609020204030204" pitchFamily="49" charset="0"/>
              </a:rPr>
              <a:t>o&lt;0 </a:t>
            </a:r>
            <a:r>
              <a:rPr lang="en-US" sz="2400" b="1" dirty="0">
                <a:solidFill>
                  <a:schemeClr val="bg1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 </a:t>
            </a:r>
            <a:r>
              <a:rPr lang="en-US" sz="2400" b="1" dirty="0">
                <a:solidFill>
                  <a:schemeClr val="bg1"/>
                </a:solidFill>
                <a:latin typeface="Consolas" panose="020B0609020204030204" pitchFamily="49" charset="0"/>
              </a:rPr>
              <a:t>jump to else</a:t>
            </a:r>
            <a:endParaRPr lang="en-IN" sz="2400" b="1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94EAD00-4B7B-4AE4-9295-CA2D77EB7B51}"/>
              </a:ext>
            </a:extLst>
          </p:cNvPr>
          <p:cNvSpPr txBox="1"/>
          <p:nvPr/>
        </p:nvSpPr>
        <p:spPr>
          <a:xfrm>
            <a:off x="7589966" y="3100354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636F5E5-2E4D-47F9-A5CF-8ABE9F4CF4CD}"/>
              </a:ext>
            </a:extLst>
          </p:cNvPr>
          <p:cNvSpPr txBox="1"/>
          <p:nvPr/>
        </p:nvSpPr>
        <p:spPr>
          <a:xfrm>
            <a:off x="3626084" y="362974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28A8D33-A203-4BB7-AE42-29C345FA3861}"/>
              </a:ext>
            </a:extLst>
          </p:cNvPr>
          <p:cNvSpPr txBox="1"/>
          <p:nvPr/>
        </p:nvSpPr>
        <p:spPr>
          <a:xfrm>
            <a:off x="5055290" y="226166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21A1C40-9D73-4159-AE7E-5C891AB8837E}"/>
              </a:ext>
            </a:extLst>
          </p:cNvPr>
          <p:cNvSpPr txBox="1"/>
          <p:nvPr/>
        </p:nvSpPr>
        <p:spPr>
          <a:xfrm>
            <a:off x="3715755" y="1558807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B9BBDA5C-187C-4DB1-BCF0-1577419D498E}"/>
              </a:ext>
            </a:extLst>
          </p:cNvPr>
          <p:cNvSpPr/>
          <p:nvPr/>
        </p:nvSpPr>
        <p:spPr bwMode="auto">
          <a:xfrm rot="5400000" flipV="1">
            <a:off x="-141252" y="265772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DE5F2E3C-62F2-46CE-8B0F-E2825B990461}"/>
              </a:ext>
            </a:extLst>
          </p:cNvPr>
          <p:cNvSpPr/>
          <p:nvPr/>
        </p:nvSpPr>
        <p:spPr bwMode="auto">
          <a:xfrm rot="5400000" flipV="1">
            <a:off x="-133477" y="283042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4161029F-AE8F-40E0-A5CA-F8EA74585ED9}"/>
              </a:ext>
            </a:extLst>
          </p:cNvPr>
          <p:cNvSpPr/>
          <p:nvPr/>
        </p:nvSpPr>
        <p:spPr bwMode="auto">
          <a:xfrm rot="5400000" flipV="1">
            <a:off x="-133476" y="302443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5" name="Arrow: Down 54">
            <a:extLst>
              <a:ext uri="{FF2B5EF4-FFF2-40B4-BE49-F238E27FC236}">
                <a16:creationId xmlns:a16="http://schemas.microsoft.com/office/drawing/2014/main" id="{1BFA7195-8F0D-44F8-81C3-8F425439BC6F}"/>
              </a:ext>
            </a:extLst>
          </p:cNvPr>
          <p:cNvSpPr/>
          <p:nvPr/>
        </p:nvSpPr>
        <p:spPr bwMode="auto">
          <a:xfrm rot="5400000" flipV="1">
            <a:off x="-133477" y="320553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924E4095-F737-4182-9CEC-6EA67FB12EA9}"/>
              </a:ext>
            </a:extLst>
          </p:cNvPr>
          <p:cNvSpPr/>
          <p:nvPr/>
        </p:nvSpPr>
        <p:spPr bwMode="auto">
          <a:xfrm rot="16200000" flipV="1">
            <a:off x="3628662" y="475050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13444056-BB59-4FAD-A737-689CB94BC9CD}"/>
              </a:ext>
            </a:extLst>
          </p:cNvPr>
          <p:cNvSpPr/>
          <p:nvPr/>
        </p:nvSpPr>
        <p:spPr bwMode="auto">
          <a:xfrm rot="5400000" flipV="1">
            <a:off x="-133477" y="491386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3A40522D-B33E-42AA-BC3E-786171AF90D2}"/>
              </a:ext>
            </a:extLst>
          </p:cNvPr>
          <p:cNvSpPr/>
          <p:nvPr/>
        </p:nvSpPr>
        <p:spPr bwMode="auto">
          <a:xfrm rot="5400000" flipV="1">
            <a:off x="-133477" y="509656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C96FEF9D-A1E0-43B8-AD7F-2751649B147D}"/>
              </a:ext>
            </a:extLst>
          </p:cNvPr>
          <p:cNvSpPr/>
          <p:nvPr/>
        </p:nvSpPr>
        <p:spPr bwMode="auto">
          <a:xfrm rot="5400000" flipV="1">
            <a:off x="-125700" y="549633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21B9381E-29A8-4B9E-9215-4F27245A8232}"/>
              </a:ext>
            </a:extLst>
          </p:cNvPr>
          <p:cNvSpPr/>
          <p:nvPr/>
        </p:nvSpPr>
        <p:spPr bwMode="auto">
          <a:xfrm rot="5400000" flipV="1">
            <a:off x="161133" y="566981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C99F4599-EEB4-4B61-BB28-E60BA5E7492B}"/>
              </a:ext>
            </a:extLst>
          </p:cNvPr>
          <p:cNvSpPr/>
          <p:nvPr/>
        </p:nvSpPr>
        <p:spPr bwMode="auto">
          <a:xfrm rot="5400000" flipV="1">
            <a:off x="-125701" y="606725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5FA24FEE-D407-4F5D-87AF-21A5E5DD553E}"/>
              </a:ext>
            </a:extLst>
          </p:cNvPr>
          <p:cNvSpPr/>
          <p:nvPr/>
        </p:nvSpPr>
        <p:spPr bwMode="auto">
          <a:xfrm rot="5400000" flipV="1">
            <a:off x="-141253" y="338546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3" name="Arrow: Down 62">
            <a:extLst>
              <a:ext uri="{FF2B5EF4-FFF2-40B4-BE49-F238E27FC236}">
                <a16:creationId xmlns:a16="http://schemas.microsoft.com/office/drawing/2014/main" id="{5BC95ADC-3113-4209-A5A7-0D7C5E0283A6}"/>
              </a:ext>
            </a:extLst>
          </p:cNvPr>
          <p:cNvSpPr/>
          <p:nvPr/>
        </p:nvSpPr>
        <p:spPr bwMode="auto">
          <a:xfrm rot="5400000" flipV="1">
            <a:off x="-141253" y="358331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327C976-EF1D-4D65-ACD0-FEB6E6034911}"/>
              </a:ext>
            </a:extLst>
          </p:cNvPr>
          <p:cNvGrpSpPr/>
          <p:nvPr/>
        </p:nvGrpSpPr>
        <p:grpSpPr>
          <a:xfrm>
            <a:off x="3608515" y="4270732"/>
            <a:ext cx="1414570" cy="830997"/>
            <a:chOff x="10073302" y="474435"/>
            <a:chExt cx="1257904" cy="3302671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DC5C8BB-9D45-473D-A2EF-E05546E38886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D66641A-256C-4DD6-A38D-70FD611A673C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3302671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getOpt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7FB1AD6C-644B-4434-8980-6019D6AB441C}"/>
              </a:ext>
            </a:extLst>
          </p:cNvPr>
          <p:cNvCxnSpPr>
            <a:cxnSpLocks/>
            <a:stCxn id="23" idx="3"/>
            <a:endCxn id="26" idx="1"/>
          </p:cNvCxnSpPr>
          <p:nvPr/>
        </p:nvCxnSpPr>
        <p:spPr bwMode="auto">
          <a:xfrm flipV="1">
            <a:off x="4837265" y="1827108"/>
            <a:ext cx="2726115" cy="136914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6AE40CF0-93B9-46E6-8459-FC165F4B06D7}"/>
              </a:ext>
            </a:extLst>
          </p:cNvPr>
          <p:cNvCxnSpPr>
            <a:cxnSpLocks/>
            <a:stCxn id="22" idx="3"/>
            <a:endCxn id="29" idx="1"/>
          </p:cNvCxnSpPr>
          <p:nvPr/>
        </p:nvCxnSpPr>
        <p:spPr bwMode="auto">
          <a:xfrm flipV="1">
            <a:off x="6338438" y="2536355"/>
            <a:ext cx="1224942" cy="1364031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0A10FF48-7BE4-4F2C-B48C-8288BD32BEF3}"/>
              </a:ext>
            </a:extLst>
          </p:cNvPr>
          <p:cNvCxnSpPr>
            <a:cxnSpLocks/>
            <a:stCxn id="44" idx="1"/>
            <a:endCxn id="45" idx="3"/>
          </p:cNvCxnSpPr>
          <p:nvPr/>
        </p:nvCxnSpPr>
        <p:spPr bwMode="auto">
          <a:xfrm flipH="1">
            <a:off x="4855444" y="3331187"/>
            <a:ext cx="2734522" cy="52938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58F85AE-A632-424E-BB25-0C7DE144C4BB}"/>
              </a:ext>
            </a:extLst>
          </p:cNvPr>
          <p:cNvGrpSpPr/>
          <p:nvPr/>
        </p:nvGrpSpPr>
        <p:grpSpPr>
          <a:xfrm>
            <a:off x="5124193" y="4275976"/>
            <a:ext cx="970246" cy="461665"/>
            <a:chOff x="10073302" y="474435"/>
            <a:chExt cx="1257904" cy="1834817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3BCC016-7D15-4A91-89DF-9BA18D29E43E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7ADC470-034F-46D8-AC8E-2893E5C547C7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1834817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BA33DD5-7178-454F-A8E1-6FC59ADF9B21}"/>
              </a:ext>
            </a:extLst>
          </p:cNvPr>
          <p:cNvGrpSpPr/>
          <p:nvPr/>
        </p:nvGrpSpPr>
        <p:grpSpPr>
          <a:xfrm>
            <a:off x="6212648" y="4280079"/>
            <a:ext cx="1163512" cy="830997"/>
            <a:chOff x="10073302" y="474435"/>
            <a:chExt cx="1257904" cy="3302671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39FDA7F-3DC6-43EE-A740-9A77635738FF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0BF4E4D-9B06-4608-A185-E825F5E64C42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3302671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cMag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00FA570-990A-4841-B9CA-6897190AEAF5}"/>
              </a:ext>
            </a:extLst>
          </p:cNvPr>
          <p:cNvGrpSpPr/>
          <p:nvPr/>
        </p:nvGrpSpPr>
        <p:grpSpPr>
          <a:xfrm>
            <a:off x="7439875" y="4275975"/>
            <a:ext cx="844773" cy="461665"/>
            <a:chOff x="10073302" y="474435"/>
            <a:chExt cx="1257904" cy="1834817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F8499B7-4109-4C79-8062-F075D84BBB81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F65A708-ED60-4075-9C9D-EA0F3582B910}"/>
                </a:ext>
              </a:extLst>
            </p:cNvPr>
            <p:cNvSpPr txBox="1"/>
            <p:nvPr/>
          </p:nvSpPr>
          <p:spPr>
            <a:xfrm>
              <a:off x="10085916" y="474435"/>
              <a:ext cx="1232677" cy="1834817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cXi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280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00"/>
                            </p:stCondLst>
                            <p:childTnLst>
                              <p:par>
                                <p:cTn id="20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500"/>
                            </p:stCondLst>
                            <p:childTnLst>
                              <p:par>
                                <p:cTn id="2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500"/>
                            </p:stCondLst>
                            <p:childTnLst>
                              <p:par>
                                <p:cTn id="2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000"/>
                            </p:stCondLst>
                            <p:childTnLst>
                              <p:par>
                                <p:cTn id="2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0" grpId="1"/>
      <p:bldP spid="21" grpId="0"/>
      <p:bldP spid="22" grpId="0"/>
      <p:bldP spid="23" grpId="0"/>
      <p:bldP spid="34" grpId="0"/>
      <p:bldP spid="34" grpId="1"/>
      <p:bldP spid="35" grpId="0"/>
      <p:bldP spid="35" grpId="1"/>
      <p:bldP spid="43" grpId="0" animBg="1"/>
      <p:bldP spid="43" grpId="1" animBg="1"/>
      <p:bldP spid="44" grpId="0"/>
      <p:bldP spid="44" grpId="1"/>
      <p:bldP spid="45" grpId="0"/>
      <p:bldP spid="47" grpId="0"/>
      <p:bldP spid="48" grpId="0"/>
      <p:bldP spid="50" grpId="0" animBg="1"/>
      <p:bldP spid="50" grpId="1" animBg="1"/>
      <p:bldP spid="52" grpId="0" animBg="1"/>
      <p:bldP spid="52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Flow Analysis (End)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81C8D6-E7F8-46B3-8E26-4FA1E116C371}"/>
              </a:ext>
            </a:extLst>
          </p:cNvPr>
          <p:cNvSpPr txBox="1"/>
          <p:nvPr/>
        </p:nvSpPr>
        <p:spPr>
          <a:xfrm>
            <a:off x="5093772" y="155827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347ADE-0752-4961-8902-2E7E1068E4E3}"/>
              </a:ext>
            </a:extLst>
          </p:cNvPr>
          <p:cNvSpPr txBox="1"/>
          <p:nvPr/>
        </p:nvSpPr>
        <p:spPr>
          <a:xfrm>
            <a:off x="5101425" y="226203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806240-A837-435D-A1ED-D6AB7AE06781}"/>
              </a:ext>
            </a:extLst>
          </p:cNvPr>
          <p:cNvSpPr txBox="1"/>
          <p:nvPr/>
        </p:nvSpPr>
        <p:spPr>
          <a:xfrm>
            <a:off x="5101425" y="2965792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122D0E-68F3-4815-9826-A2272F617CDA}"/>
              </a:ext>
            </a:extLst>
          </p:cNvPr>
          <p:cNvSpPr txBox="1"/>
          <p:nvPr/>
        </p:nvSpPr>
        <p:spPr>
          <a:xfrm>
            <a:off x="5109078" y="3669553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932D32-6F55-44AB-9E97-6BA5DBE63FCC}"/>
              </a:ext>
            </a:extLst>
          </p:cNvPr>
          <p:cNvSpPr txBox="1"/>
          <p:nvPr/>
        </p:nvSpPr>
        <p:spPr>
          <a:xfrm>
            <a:off x="3607905" y="296542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636F5E5-2E4D-47F9-A5CF-8ABE9F4CF4CD}"/>
              </a:ext>
            </a:extLst>
          </p:cNvPr>
          <p:cNvSpPr txBox="1"/>
          <p:nvPr/>
        </p:nvSpPr>
        <p:spPr>
          <a:xfrm>
            <a:off x="3626084" y="362974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21A1C40-9D73-4159-AE7E-5C891AB8837E}"/>
              </a:ext>
            </a:extLst>
          </p:cNvPr>
          <p:cNvSpPr txBox="1"/>
          <p:nvPr/>
        </p:nvSpPr>
        <p:spPr>
          <a:xfrm>
            <a:off x="3715755" y="1558807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44EAF41-0068-4261-B5A2-3CAC8862B3A4}"/>
              </a:ext>
            </a:extLst>
          </p:cNvPr>
          <p:cNvGrpSpPr/>
          <p:nvPr/>
        </p:nvGrpSpPr>
        <p:grpSpPr>
          <a:xfrm>
            <a:off x="4014608" y="4709965"/>
            <a:ext cx="1293547" cy="434303"/>
            <a:chOff x="219760" y="3017310"/>
            <a:chExt cx="1293547" cy="4343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630D8D6-1700-4030-B587-0041F8D0EF55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234EF75-D918-4C23-B5E7-F907066C3E31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1" name="&quot;No&quot; Symbol 11">
              <a:extLst>
                <a:ext uri="{FF2B5EF4-FFF2-40B4-BE49-F238E27FC236}">
                  <a16:creationId xmlns:a16="http://schemas.microsoft.com/office/drawing/2014/main" id="{8231601F-FA83-4C9E-B588-2135EA1F20F8}"/>
                </a:ext>
              </a:extLst>
            </p:cNvPr>
            <p:cNvSpPr/>
            <p:nvPr/>
          </p:nvSpPr>
          <p:spPr bwMode="auto">
            <a:xfrm>
              <a:off x="1288276" y="3122276"/>
              <a:ext cx="164161" cy="141735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A123E0F8-76C4-4DB9-9455-92E8D01CBC2B}"/>
              </a:ext>
            </a:extLst>
          </p:cNvPr>
          <p:cNvSpPr/>
          <p:nvPr/>
        </p:nvSpPr>
        <p:spPr>
          <a:xfrm>
            <a:off x="3490118" y="6088222"/>
            <a:ext cx="5552281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Consolas" panose="020B0609020204030204" pitchFamily="49" charset="0"/>
              </a:rPr>
              <a:t>o=-10.00000, </a:t>
            </a:r>
            <a:r>
              <a:rPr lang="en-US" sz="16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>
                <a:solidFill>
                  <a:schemeClr val="tx2"/>
                </a:solidFill>
                <a:latin typeface="Consolas" panose="020B0609020204030204" pitchFamily="49" charset="0"/>
              </a:rPr>
              <a:t>=-10.00000, </a:t>
            </a:r>
            <a:r>
              <a:rPr lang="en-US" sz="1600" b="1" dirty="0">
                <a:solidFill>
                  <a:schemeClr val="tx2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xi=0.00000, h=-5.00000</a:t>
            </a:r>
            <a:endParaRPr lang="en-IN" sz="16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81321BCE-713B-45E4-BBC3-87AE09C99BB5}"/>
              </a:ext>
            </a:extLst>
          </p:cNvPr>
          <p:cNvSpPr/>
          <p:nvPr/>
        </p:nvSpPr>
        <p:spPr bwMode="auto">
          <a:xfrm rot="5400000" flipV="1">
            <a:off x="-73778" y="378380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3643A495-4172-4915-BD9C-2BC716E326D6}"/>
              </a:ext>
            </a:extLst>
          </p:cNvPr>
          <p:cNvSpPr/>
          <p:nvPr/>
        </p:nvSpPr>
        <p:spPr bwMode="auto">
          <a:xfrm rot="5400000" flipV="1">
            <a:off x="-73777" y="434838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49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45" grpId="0"/>
      <p:bldP spid="48" grpId="0"/>
      <p:bldP spid="52" grpId="0" animBg="1"/>
      <p:bldP spid="16" grpId="0" animBg="1"/>
      <p:bldP spid="16" grpId="1" animBg="1"/>
      <p:bldP spid="28" grpId="0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15071</TotalTime>
  <Words>489</Words>
  <Application>Microsoft Office PowerPoint</Application>
  <PresentationFormat>On-screen Show (4:3)</PresentationFormat>
  <Paragraphs>160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Optical Ray Tracing</vt:lpstr>
      <vt:lpstr>Optical Ray Tracing</vt:lpstr>
      <vt:lpstr>Two Cases: Calculation</vt:lpstr>
      <vt:lpstr>When is the Calculation Wrong?</vt:lpstr>
      <vt:lpstr>Why is the Calculation Wrong?</vt:lpstr>
      <vt:lpstr>Correct When o&lt;0</vt:lpstr>
      <vt:lpstr>Must Satisfy both Object Positions</vt:lpstr>
      <vt:lpstr>If (Conditional Flow)</vt:lpstr>
      <vt:lpstr>Modify Code</vt:lpstr>
      <vt:lpstr>Modified Code</vt:lpstr>
      <vt:lpstr>Run the Code</vt:lpstr>
      <vt:lpstr>Conditional Flow Analysis (Head)</vt:lpstr>
      <vt:lpstr>Conditional Flow Analysis (Start)</vt:lpstr>
      <vt:lpstr>Conditional Flow Analysis</vt:lpstr>
      <vt:lpstr>Conditional Flow Analysis (End)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Ray Tracing</dc:title>
  <dc:subject>Template for Lecture Slides for Kejiyingwen</dc:subject>
  <dc:creator>阿里</dc:creator>
  <cp:lastModifiedBy>Jonathon David White</cp:lastModifiedBy>
  <cp:revision>564</cp:revision>
  <dcterms:created xsi:type="dcterms:W3CDTF">2021-11-11T14:49:04Z</dcterms:created>
  <dcterms:modified xsi:type="dcterms:W3CDTF">2025-04-28T10:59:56Z</dcterms:modified>
  <cp:category>www.sdba.info/ansi</cp:category>
</cp:coreProperties>
</file>