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6" r:id="rId4"/>
    <p:sldId id="273" r:id="rId5"/>
    <p:sldId id="271" r:id="rId6"/>
    <p:sldId id="272" r:id="rId7"/>
    <p:sldId id="274" r:id="rId8"/>
    <p:sldId id="270" r:id="rId9"/>
    <p:sldId id="275" r:id="rId10"/>
    <p:sldId id="269" r:id="rId11"/>
    <p:sldId id="27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79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85E0B1-46D1-4170-A06E-F7614497C9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6700" y="3898027"/>
            <a:ext cx="8610600" cy="2084388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99695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46206"/>
            <a:ext cx="4114801" cy="56816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946206"/>
            <a:ext cx="4267200" cy="56824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73678" y="304800"/>
            <a:ext cx="827032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8081" y="914400"/>
            <a:ext cx="8892262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54016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XTOP 24 Awards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996950"/>
            <a:ext cx="8610600" cy="2616200"/>
          </a:xfrm>
        </p:spPr>
        <p:txBody>
          <a:bodyPr/>
          <a:lstStyle/>
          <a:p>
            <a:r>
              <a:rPr lang="en-US" altLang="zh-CN" dirty="0"/>
              <a:t>XTOP-2024 Awards Ceremony</a:t>
            </a:r>
            <a:endParaRPr lang="en-C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E0E89A-8B1C-46D3-9019-9DFE1B7C275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CA" dirty="0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9ABE363A-B3E4-90D2-DE75-1BE8182EFA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983" y="558758"/>
            <a:ext cx="7128914" cy="600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screen&#10;&#10;Description automatically generated">
            <a:extLst>
              <a:ext uri="{FF2B5EF4-FFF2-40B4-BE49-F238E27FC236}">
                <a16:creationId xmlns:a16="http://schemas.microsoft.com/office/drawing/2014/main" id="{FD7B5DF6-9B8A-D5B1-D06F-B827E63E4F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" y="975210"/>
            <a:ext cx="9144000" cy="559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81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001735D-9FBE-C068-DA38-BD70D4EA7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Appropriate Response</a:t>
            </a:r>
          </a:p>
        </p:txBody>
      </p:sp>
      <p:pic>
        <p:nvPicPr>
          <p:cNvPr id="1030" name="Picture 6" descr="Ahhhhh Sticker - Super Cool Heck Yeah">
            <a:extLst>
              <a:ext uri="{FF2B5EF4-FFF2-40B4-BE49-F238E27FC236}">
                <a16:creationId xmlns:a16="http://schemas.microsoft.com/office/drawing/2014/main" id="{34ACA567-CE56-FF7A-9F89-6BCD1FCEED6F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637" y="271621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CE5FDD7-381E-0FFC-E028-7B3FF64BBEC7}"/>
              </a:ext>
            </a:extLst>
          </p:cNvPr>
          <p:cNvSpPr txBox="1"/>
          <p:nvPr/>
        </p:nvSpPr>
        <p:spPr>
          <a:xfrm>
            <a:off x="5451613" y="5660191"/>
            <a:ext cx="356119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https://www.supercoolheckyeah.com/product/ahhhhh-sticker/</a:t>
            </a:r>
          </a:p>
        </p:txBody>
      </p:sp>
      <p:pic>
        <p:nvPicPr>
          <p:cNvPr id="1032" name="Picture 8" descr="Oooh | Oooh">
            <a:extLst>
              <a:ext uri="{FF2B5EF4-FFF2-40B4-BE49-F238E27FC236}">
                <a16:creationId xmlns:a16="http://schemas.microsoft.com/office/drawing/2014/main" id="{78D3D5D5-2449-670A-9D3C-644A293E03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43932"/>
            <a:ext cx="4114800" cy="308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0190257-ED98-8E42-B176-ED592504BD53}"/>
              </a:ext>
            </a:extLst>
          </p:cNvPr>
          <p:cNvSpPr txBox="1"/>
          <p:nvPr/>
        </p:nvSpPr>
        <p:spPr>
          <a:xfrm>
            <a:off x="1077401" y="5790996"/>
            <a:ext cx="12763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https://oooh.tv/</a:t>
            </a:r>
          </a:p>
        </p:txBody>
      </p:sp>
    </p:spTree>
    <p:extLst>
      <p:ext uri="{BB962C8B-B14F-4D97-AF65-F5344CB8AC3E}">
        <p14:creationId xmlns:p14="http://schemas.microsoft.com/office/powerpoint/2010/main" val="129939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356CB7D-EAF6-5031-55B0-989FFC2C2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78" y="304800"/>
            <a:ext cx="8270322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A Beautiful Certificate for Your</a:t>
            </a:r>
            <a:r>
              <a:rPr lang="zh-CN" altLang="en-US" dirty="0"/>
              <a:t>  </a:t>
            </a:r>
            <a:r>
              <a:rPr lang="en-US" altLang="zh-CN" dirty="0"/>
              <a:t>CV</a:t>
            </a:r>
            <a:endParaRPr lang="en-US" dirty="0"/>
          </a:p>
        </p:txBody>
      </p:sp>
      <p:graphicFrame>
        <p:nvGraphicFramePr>
          <p:cNvPr id="32" name="Content Placeholder 31">
            <a:extLst>
              <a:ext uri="{FF2B5EF4-FFF2-40B4-BE49-F238E27FC236}">
                <a16:creationId xmlns:a16="http://schemas.microsoft.com/office/drawing/2014/main" id="{FF6A30F0-0BEF-F2AF-F4F6-0F402821E8F3}"/>
              </a:ext>
            </a:extLst>
          </p:cNvPr>
          <p:cNvGraphicFramePr>
            <a:graphicFrameLocks noGrp="1" noChangeAspect="1"/>
          </p:cNvGraphicFramePr>
          <p:nvPr>
            <p:ph sz="quarter" idx="16"/>
          </p:nvPr>
        </p:nvGraphicFramePr>
        <p:xfrm>
          <a:off x="4800600" y="2266965"/>
          <a:ext cx="4267200" cy="3041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460681" imgH="3892368" progId="Acrobat.Document.DC">
                  <p:embed/>
                </p:oleObj>
              </mc:Choice>
              <mc:Fallback>
                <p:oleObj name="Acrobat Document" r:id="rId2" imgW="5460681" imgH="3892368" progId="Acrobat.Document.DC">
                  <p:embed/>
                  <p:pic>
                    <p:nvPicPr>
                      <p:cNvPr id="32" name="Content Placeholder 31">
                        <a:extLst>
                          <a:ext uri="{FF2B5EF4-FFF2-40B4-BE49-F238E27FC236}">
                            <a16:creationId xmlns:a16="http://schemas.microsoft.com/office/drawing/2014/main" id="{FF6A30F0-0BEF-F2AF-F4F6-0F402821E8F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800600" y="2266965"/>
                        <a:ext cx="4267200" cy="3041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Content Placeholder 3" descr="A certificate of appreciation&#10;&#10;Description automatically generated with medium confidence">
            <a:extLst>
              <a:ext uri="{FF2B5EF4-FFF2-40B4-BE49-F238E27FC236}">
                <a16:creationId xmlns:a16="http://schemas.microsoft.com/office/drawing/2014/main" id="{D3389786-765B-16A6-80BF-67423A5EE3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427087"/>
            <a:ext cx="4114800" cy="2719788"/>
          </a:xfrm>
        </p:spPr>
      </p:pic>
    </p:spTree>
    <p:extLst>
      <p:ext uri="{BB962C8B-B14F-4D97-AF65-F5344CB8AC3E}">
        <p14:creationId xmlns:p14="http://schemas.microsoft.com/office/powerpoint/2010/main" val="4045577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356CB7D-EAF6-5031-55B0-989FFC2C2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78" y="304800"/>
            <a:ext cx="8270322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+ Beautiful Pink Vacuum Cup</a:t>
            </a:r>
          </a:p>
        </p:txBody>
      </p:sp>
      <p:graphicFrame>
        <p:nvGraphicFramePr>
          <p:cNvPr id="32" name="Content Placeholder 31">
            <a:extLst>
              <a:ext uri="{FF2B5EF4-FFF2-40B4-BE49-F238E27FC236}">
                <a16:creationId xmlns:a16="http://schemas.microsoft.com/office/drawing/2014/main" id="{FF6A30F0-0BEF-F2AF-F4F6-0F402821E8F3}"/>
              </a:ext>
            </a:extLst>
          </p:cNvPr>
          <p:cNvGraphicFramePr>
            <a:graphicFrameLocks noGrp="1" noChangeAspect="1"/>
          </p:cNvGraphicFramePr>
          <p:nvPr>
            <p:ph sz="quarter" idx="16"/>
          </p:nvPr>
        </p:nvGraphicFramePr>
        <p:xfrm>
          <a:off x="4800600" y="2266965"/>
          <a:ext cx="4267200" cy="3041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460681" imgH="3892368" progId="Acrobat.Document.DC">
                  <p:embed/>
                </p:oleObj>
              </mc:Choice>
              <mc:Fallback>
                <p:oleObj name="Acrobat Document" r:id="rId2" imgW="5460681" imgH="3892368" progId="Acrobat.Document.DC">
                  <p:embed/>
                  <p:pic>
                    <p:nvPicPr>
                      <p:cNvPr id="32" name="Content Placeholder 31">
                        <a:extLst>
                          <a:ext uri="{FF2B5EF4-FFF2-40B4-BE49-F238E27FC236}">
                            <a16:creationId xmlns:a16="http://schemas.microsoft.com/office/drawing/2014/main" id="{FF6A30F0-0BEF-F2AF-F4F6-0F402821E8F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800600" y="2266965"/>
                        <a:ext cx="4267200" cy="3041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Content Placeholder 3" descr="A coffee machine with a pink cup&#10;&#10;Description automatically generated">
            <a:extLst>
              <a:ext uri="{FF2B5EF4-FFF2-40B4-BE49-F238E27FC236}">
                <a16:creationId xmlns:a16="http://schemas.microsoft.com/office/drawing/2014/main" id="{7E9EE392-270B-0E09-43FC-BB98291E5F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88235"/>
            <a:ext cx="4114800" cy="519749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153AAB-CFB1-8774-4EB5-A09336A7DF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188235"/>
            <a:ext cx="1210587" cy="87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041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356CB7D-EAF6-5031-55B0-989FFC2C2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78" y="304800"/>
            <a:ext cx="8270322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…that</a:t>
            </a:r>
            <a:r>
              <a:rPr lang="zh-CN" altLang="en-US" dirty="0"/>
              <a:t> </a:t>
            </a:r>
            <a:r>
              <a:rPr lang="en-US" altLang="zh-CN" dirty="0"/>
              <a:t>does</a:t>
            </a:r>
            <a:r>
              <a:rPr lang="zh-CN" altLang="en-US" dirty="0"/>
              <a:t> </a:t>
            </a:r>
            <a:r>
              <a:rPr lang="en-US" altLang="zh-CN" dirty="0"/>
              <a:t>not spill or leak!</a:t>
            </a:r>
            <a:endParaRPr lang="en-US" dirty="0"/>
          </a:p>
        </p:txBody>
      </p:sp>
      <p:pic>
        <p:nvPicPr>
          <p:cNvPr id="4" name="Content Placeholder 3" descr="A coffee machine with a pink cup&#10;&#10;Description automatically generated">
            <a:extLst>
              <a:ext uri="{FF2B5EF4-FFF2-40B4-BE49-F238E27FC236}">
                <a16:creationId xmlns:a16="http://schemas.microsoft.com/office/drawing/2014/main" id="{7E9EE392-270B-0E09-43FC-BB98291E5F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88235"/>
            <a:ext cx="4114800" cy="519749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153AAB-CFB1-8774-4EB5-A09336A7D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188235"/>
            <a:ext cx="1210587" cy="872082"/>
          </a:xfrm>
          <a:prstGeom prst="rect">
            <a:avLst/>
          </a:prstGeom>
        </p:spPr>
      </p:pic>
      <p:pic>
        <p:nvPicPr>
          <p:cNvPr id="7" name="Content Placeholder 6" descr="A pink cup with a silver ring&#10;&#10;Description automatically generated">
            <a:extLst>
              <a:ext uri="{FF2B5EF4-FFF2-40B4-BE49-F238E27FC236}">
                <a16:creationId xmlns:a16="http://schemas.microsoft.com/office/drawing/2014/main" id="{E2973CB1-0147-3CE5-B813-D79DBBD79716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440" y="946150"/>
            <a:ext cx="3845519" cy="5683250"/>
          </a:xfrm>
        </p:spPr>
      </p:pic>
    </p:spTree>
    <p:extLst>
      <p:ext uri="{BB962C8B-B14F-4D97-AF65-F5344CB8AC3E}">
        <p14:creationId xmlns:p14="http://schemas.microsoft.com/office/powerpoint/2010/main" val="32292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356CB7D-EAF6-5031-55B0-989FFC2C2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78" y="304800"/>
            <a:ext cx="8270322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…and is personalized</a:t>
            </a:r>
            <a:r>
              <a:rPr lang="zh-CN" altLang="en-US" dirty="0"/>
              <a:t>！</a:t>
            </a:r>
            <a:endParaRPr lang="en-US" dirty="0"/>
          </a:p>
        </p:txBody>
      </p:sp>
      <p:pic>
        <p:nvPicPr>
          <p:cNvPr id="40" name="Content Placeholder 39" descr="A pink cup with a silver handle&#10;&#10;Description automatically generated">
            <a:extLst>
              <a:ext uri="{FF2B5EF4-FFF2-40B4-BE49-F238E27FC236}">
                <a16:creationId xmlns:a16="http://schemas.microsoft.com/office/drawing/2014/main" id="{FDDA56B1-D23A-889A-AB5E-B387C28C04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046942"/>
            <a:ext cx="4114800" cy="5480079"/>
          </a:xfrm>
        </p:spPr>
      </p:pic>
      <p:pic>
        <p:nvPicPr>
          <p:cNvPr id="41" name="Content Placeholder 28" descr="A black and white logo with a rabbit&#10;&#10;Description automatically generated">
            <a:extLst>
              <a:ext uri="{FF2B5EF4-FFF2-40B4-BE49-F238E27FC236}">
                <a16:creationId xmlns:a16="http://schemas.microsoft.com/office/drawing/2014/main" id="{742FFAED-3B59-E711-DC6F-D0A940F2665B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352" y="1129913"/>
            <a:ext cx="3599695" cy="5315723"/>
          </a:xfrm>
        </p:spPr>
      </p:pic>
    </p:spTree>
    <p:extLst>
      <p:ext uri="{BB962C8B-B14F-4D97-AF65-F5344CB8AC3E}">
        <p14:creationId xmlns:p14="http://schemas.microsoft.com/office/powerpoint/2010/main" val="1787678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E9E62-59C6-D065-8554-B4590AD41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78" y="304800"/>
            <a:ext cx="8270322" cy="457200"/>
          </a:xfrm>
        </p:spPr>
        <p:txBody>
          <a:bodyPr>
            <a:noAutofit/>
          </a:bodyPr>
          <a:lstStyle/>
          <a:p>
            <a:r>
              <a:rPr lang="en-US" sz="3600" dirty="0"/>
              <a:t> w/ Scottish Shortbread &amp; Premium Coffee</a:t>
            </a:r>
          </a:p>
        </p:txBody>
      </p:sp>
      <p:pic>
        <p:nvPicPr>
          <p:cNvPr id="10" name="Content Placeholder 9" descr="A pink cup and a package on a white surface&#10;&#10;Description automatically generated">
            <a:extLst>
              <a:ext uri="{FF2B5EF4-FFF2-40B4-BE49-F238E27FC236}">
                <a16:creationId xmlns:a16="http://schemas.microsoft.com/office/drawing/2014/main" id="{62E029B3-6FD2-0655-D076-621AB1C60C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0" y="914400"/>
            <a:ext cx="7675171" cy="5713413"/>
          </a:xfrm>
        </p:spPr>
      </p:pic>
    </p:spTree>
    <p:extLst>
      <p:ext uri="{BB962C8B-B14F-4D97-AF65-F5344CB8AC3E}">
        <p14:creationId xmlns:p14="http://schemas.microsoft.com/office/powerpoint/2010/main" val="1629622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Congratulations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1BD20-026A-5155-F2A5-F02B6338B3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Students’ </a:t>
            </a:r>
            <a:r>
              <a:rPr lang="en-US" altLang="zh-CN" dirty="0"/>
              <a:t>Choice Award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Gold: Danielle Sarah Charles</a:t>
            </a:r>
          </a:p>
          <a:p>
            <a:r>
              <a:rPr lang="en-CA" dirty="0"/>
              <a:t>Silver: John Edwin Ong Yang</a:t>
            </a:r>
          </a:p>
          <a:p>
            <a:r>
              <a:rPr lang="en-CA" dirty="0"/>
              <a:t>Bronze: </a:t>
            </a:r>
          </a:p>
          <a:p>
            <a:pPr lvl="1"/>
            <a:r>
              <a:rPr lang="en-CA" dirty="0"/>
              <a:t>Junior</a:t>
            </a:r>
          </a:p>
          <a:p>
            <a:pPr lvl="1"/>
            <a:r>
              <a:rPr lang="en-CA" dirty="0"/>
              <a:t>Stella </a:t>
            </a:r>
          </a:p>
          <a:p>
            <a:pPr marL="0" indent="0">
              <a:buNone/>
            </a:pPr>
            <a:r>
              <a:rPr lang="en-CA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2F24E0-BBFA-4721-B585-C24169586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Teacher’s Choice Award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7DDBF0-4CE4-C5FE-037A-73014E6BB6F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Best Scientific Presentation: Gigi</a:t>
            </a:r>
          </a:p>
          <a:p>
            <a:r>
              <a:rPr lang="en-US" dirty="0"/>
              <a:t>Top Chair: Kevin</a:t>
            </a:r>
          </a:p>
        </p:txBody>
      </p:sp>
      <p:pic>
        <p:nvPicPr>
          <p:cNvPr id="7" name="Content Placeholder 9" descr="A pink cup and a package on a white surface">
            <a:extLst>
              <a:ext uri="{FF2B5EF4-FFF2-40B4-BE49-F238E27FC236}">
                <a16:creationId xmlns:a16="http://schemas.microsoft.com/office/drawing/2014/main" id="{EF87EC6C-7020-CD13-8A29-AFFF546F8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95256" y="3005593"/>
            <a:ext cx="4968299" cy="369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3051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>
            <a:normAutofit fontScale="90000"/>
          </a:bodyPr>
          <a:lstStyle/>
          <a:p>
            <a:r>
              <a:rPr lang="en-CA" dirty="0"/>
              <a:t>Congratulations to All for Marking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1BD20-026A-5155-F2A5-F02B6338B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/>
          <a:lstStyle/>
          <a:p>
            <a:r>
              <a:rPr lang="en-US" dirty="0"/>
              <a:t>Student’s Mark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r>
              <a:rPr lang="en-CA" dirty="0"/>
              <a:t>Mean µ = 33 </a:t>
            </a:r>
          </a:p>
          <a:p>
            <a:r>
              <a:rPr lang="en-US" dirty="0"/>
              <a:t>Std Deviation </a:t>
            </a:r>
            <a:r>
              <a:rPr lang="el-GR" dirty="0">
                <a:ea typeface="DFKai-SB" panose="03000509000000000000" pitchFamily="65" charset="-120"/>
              </a:rPr>
              <a:t>σ </a:t>
            </a:r>
            <a:r>
              <a:rPr lang="en-US" dirty="0"/>
              <a:t>= 13.3 </a:t>
            </a:r>
          </a:p>
          <a:p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2F24E0-BBFA-4721-B585-C24169586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/>
          <a:lstStyle/>
          <a:p>
            <a:r>
              <a:rPr lang="en-US" dirty="0"/>
              <a:t>Teacher’s Mark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7DDBF0-4CE4-C5FE-037A-73014E6BB6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r>
              <a:rPr lang="en-US" dirty="0"/>
              <a:t>Mean </a:t>
            </a:r>
            <a:r>
              <a:rPr lang="en-CA" dirty="0"/>
              <a:t>µ = </a:t>
            </a:r>
            <a:r>
              <a:rPr lang="en-US" dirty="0"/>
              <a:t>32</a:t>
            </a:r>
          </a:p>
          <a:p>
            <a:r>
              <a:rPr lang="en-US" dirty="0"/>
              <a:t>Std Deviation </a:t>
            </a:r>
            <a:r>
              <a:rPr lang="el-GR" dirty="0">
                <a:ea typeface="DFKai-SB" panose="03000509000000000000" pitchFamily="65" charset="-120"/>
              </a:rPr>
              <a:t>σ</a:t>
            </a:r>
            <a:r>
              <a:rPr lang="en-CA" dirty="0">
                <a:ea typeface="DFKai-SB" panose="03000509000000000000" pitchFamily="65" charset="-120"/>
              </a:rPr>
              <a:t> </a:t>
            </a:r>
            <a:r>
              <a:rPr lang="en-US" dirty="0"/>
              <a:t>= 13.3 </a:t>
            </a:r>
          </a:p>
        </p:txBody>
      </p:sp>
      <p:pic>
        <p:nvPicPr>
          <p:cNvPr id="13" name="Picture 12" descr="A group of people posing for a photo">
            <a:extLst>
              <a:ext uri="{FF2B5EF4-FFF2-40B4-BE49-F238E27FC236}">
                <a16:creationId xmlns:a16="http://schemas.microsoft.com/office/drawing/2014/main" id="{85EA2674-1F89-9940-BF0A-A87AF8F2C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835" y="2499187"/>
            <a:ext cx="4032159" cy="339571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4C873EE-CF96-C052-F24D-2837DCC3CCF7}"/>
              </a:ext>
            </a:extLst>
          </p:cNvPr>
          <p:cNvSpPr/>
          <p:nvPr/>
        </p:nvSpPr>
        <p:spPr>
          <a:xfrm>
            <a:off x="4572000" y="5841242"/>
            <a:ext cx="4089581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rgbClr val="002060"/>
                  </a:solidFill>
                  <a:prstDash val="solid"/>
                </a:ln>
                <a:pattFill prst="pct50">
                  <a:fgClr>
                    <a:srgbClr val="00B0F0"/>
                  </a:fgClr>
                  <a:bgClr>
                    <a:srgbClr val="002060"/>
                  </a:bgClr>
                </a:pattFill>
                <a:effectLst>
                  <a:outerShdw dist="38100" dir="2640000" algn="bl" rotWithShape="0">
                    <a:srgbClr val="00B0F0"/>
                  </a:outerShdw>
                </a:effectLst>
              </a:rPr>
              <a:t>Thank you…</a:t>
            </a:r>
          </a:p>
        </p:txBody>
      </p:sp>
    </p:spTree>
    <p:extLst>
      <p:ext uri="{BB962C8B-B14F-4D97-AF65-F5344CB8AC3E}">
        <p14:creationId xmlns:p14="http://schemas.microsoft.com/office/powerpoint/2010/main" val="2137326710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kejiyingwen</Template>
  <TotalTime>188</TotalTime>
  <Words>119</Words>
  <Application>Microsoft Office PowerPoint</Application>
  <PresentationFormat>On-screen Show (4:3)</PresentationFormat>
  <Paragraphs>29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DFKai-SB</vt:lpstr>
      <vt:lpstr>Arial</vt:lpstr>
      <vt:lpstr>Times New Roman</vt:lpstr>
      <vt:lpstr>Wingdings</vt:lpstr>
      <vt:lpstr>ecp1026</vt:lpstr>
      <vt:lpstr>CorelDRAW</vt:lpstr>
      <vt:lpstr>Acrobat Document</vt:lpstr>
      <vt:lpstr>XTOP-2024 Awards Ceremony</vt:lpstr>
      <vt:lpstr>PowerPoint Presentation</vt:lpstr>
      <vt:lpstr>PowerPoint Presentation</vt:lpstr>
      <vt:lpstr>Appropriate Response</vt:lpstr>
      <vt:lpstr>A Beautiful Certificate for Your  CV</vt:lpstr>
      <vt:lpstr>+ Beautiful Pink Vacuum Cup</vt:lpstr>
      <vt:lpstr>…that does not spill or leak!</vt:lpstr>
      <vt:lpstr>…and is personalized！</vt:lpstr>
      <vt:lpstr> w/ Scottish Shortbread &amp; Premium Coffee</vt:lpstr>
      <vt:lpstr>Congratulations </vt:lpstr>
      <vt:lpstr>Congratulations to All for Marking</vt:lpstr>
    </vt:vector>
  </TitlesOfParts>
  <Company>Research Communication: EFL for Science and Engineering Students</Company>
  <LinksUpToDate>false</LinksUpToDate>
  <SharedDoc>false</SharedDoc>
  <HyperlinkBase>https://www.kejiyingwen.com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Jonathon David White</dc:creator>
  <cp:lastModifiedBy>Jonathon David White</cp:lastModifiedBy>
  <cp:revision>9</cp:revision>
  <dcterms:created xsi:type="dcterms:W3CDTF">2021-12-08T04:30:48Z</dcterms:created>
  <dcterms:modified xsi:type="dcterms:W3CDTF">2025-03-13T03:20:22Z</dcterms:modified>
  <cp:category>course</cp:category>
</cp:coreProperties>
</file>